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56"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719"/>
  </p:normalViewPr>
  <p:slideViewPr>
    <p:cSldViewPr snapToGrid="0">
      <p:cViewPr varScale="1">
        <p:scale>
          <a:sx n="120" d="100"/>
          <a:sy n="120" d="100"/>
        </p:scale>
        <p:origin x="2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jpg>
</file>

<file path=ppt/media/image3.jpg>
</file>

<file path=ppt/media/image4.jpg>
</file>

<file path=ppt/media/image5.jp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BE0DD9-A5CC-3E4E-BDB9-32DA7949FE54}" type="datetimeFigureOut">
              <a:rPr lang="en-US" smtClean="0"/>
              <a:t>6/13/23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879C88-F80F-554B-9415-1348847D2926}" type="slidenum">
              <a:rPr lang="en-US" smtClean="0"/>
              <a:t>‹#›</a:t>
            </a:fld>
            <a:endParaRPr lang="en-US"/>
          </a:p>
        </p:txBody>
      </p:sp>
    </p:spTree>
    <p:extLst>
      <p:ext uri="{BB962C8B-B14F-4D97-AF65-F5344CB8AC3E}">
        <p14:creationId xmlns:p14="http://schemas.microsoft.com/office/powerpoint/2010/main" val="25322827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879C88-F80F-554B-9415-1348847D2926}" type="slidenum">
              <a:rPr lang="en-US" smtClean="0"/>
              <a:t>1</a:t>
            </a:fld>
            <a:endParaRPr lang="en-US"/>
          </a:p>
        </p:txBody>
      </p:sp>
    </p:spTree>
    <p:extLst>
      <p:ext uri="{BB962C8B-B14F-4D97-AF65-F5344CB8AC3E}">
        <p14:creationId xmlns:p14="http://schemas.microsoft.com/office/powerpoint/2010/main" val="3647132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73A4C-08FA-BF06-8D46-3BAC7EE1DB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D889765-F928-5AEB-3B09-A2BD0B0291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D7AB36-A4D4-B9F3-723A-35CD5ACE31D5}"/>
              </a:ext>
            </a:extLst>
          </p:cNvPr>
          <p:cNvSpPr>
            <a:spLocks noGrp="1"/>
          </p:cNvSpPr>
          <p:nvPr>
            <p:ph type="dt" sz="half" idx="10"/>
          </p:nvPr>
        </p:nvSpPr>
        <p:spPr/>
        <p:txBody>
          <a:bodyPr/>
          <a:lstStyle/>
          <a:p>
            <a:fld id="{060B028D-05E4-2947-83EF-2E6B2B2A40F1}" type="datetimeFigureOut">
              <a:rPr lang="en-US" smtClean="0"/>
              <a:t>6/12/23</a:t>
            </a:fld>
            <a:endParaRPr lang="en-US"/>
          </a:p>
        </p:txBody>
      </p:sp>
      <p:sp>
        <p:nvSpPr>
          <p:cNvPr id="5" name="Footer Placeholder 4">
            <a:extLst>
              <a:ext uri="{FF2B5EF4-FFF2-40B4-BE49-F238E27FC236}">
                <a16:creationId xmlns:a16="http://schemas.microsoft.com/office/drawing/2014/main" id="{513DC143-26E3-16B6-E4CB-0911D09C46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1FB53-23BC-753C-368E-C27F3E602EE3}"/>
              </a:ext>
            </a:extLst>
          </p:cNvPr>
          <p:cNvSpPr>
            <a:spLocks noGrp="1"/>
          </p:cNvSpPr>
          <p:nvPr>
            <p:ph type="sldNum" sz="quarter" idx="12"/>
          </p:nvPr>
        </p:nvSpPr>
        <p:spPr/>
        <p:txBody>
          <a:bodyPr/>
          <a:lstStyle/>
          <a:p>
            <a:fld id="{0D3C30A8-7109-F240-BB3D-C250791D84EE}" type="slidenum">
              <a:rPr lang="en-US" smtClean="0"/>
              <a:t>‹#›</a:t>
            </a:fld>
            <a:endParaRPr lang="en-US"/>
          </a:p>
        </p:txBody>
      </p:sp>
    </p:spTree>
    <p:extLst>
      <p:ext uri="{BB962C8B-B14F-4D97-AF65-F5344CB8AC3E}">
        <p14:creationId xmlns:p14="http://schemas.microsoft.com/office/powerpoint/2010/main" val="2748626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EC1C8-4B2C-F8A4-9AE7-42F6FC532F1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8DC2BD6-1753-07CE-2888-607BA6CC6F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7DB37A-3ECC-FD99-6D6B-53A57965F1CF}"/>
              </a:ext>
            </a:extLst>
          </p:cNvPr>
          <p:cNvSpPr>
            <a:spLocks noGrp="1"/>
          </p:cNvSpPr>
          <p:nvPr>
            <p:ph type="dt" sz="half" idx="10"/>
          </p:nvPr>
        </p:nvSpPr>
        <p:spPr/>
        <p:txBody>
          <a:bodyPr/>
          <a:lstStyle/>
          <a:p>
            <a:fld id="{060B028D-05E4-2947-83EF-2E6B2B2A40F1}" type="datetimeFigureOut">
              <a:rPr lang="en-US" smtClean="0"/>
              <a:t>6/12/23</a:t>
            </a:fld>
            <a:endParaRPr lang="en-US"/>
          </a:p>
        </p:txBody>
      </p:sp>
      <p:sp>
        <p:nvSpPr>
          <p:cNvPr id="5" name="Footer Placeholder 4">
            <a:extLst>
              <a:ext uri="{FF2B5EF4-FFF2-40B4-BE49-F238E27FC236}">
                <a16:creationId xmlns:a16="http://schemas.microsoft.com/office/drawing/2014/main" id="{8C4AFDF9-0630-A2C7-799C-DFEBBD505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F9FCAD-00BC-EC85-2B31-83DC4285DD70}"/>
              </a:ext>
            </a:extLst>
          </p:cNvPr>
          <p:cNvSpPr>
            <a:spLocks noGrp="1"/>
          </p:cNvSpPr>
          <p:nvPr>
            <p:ph type="sldNum" sz="quarter" idx="12"/>
          </p:nvPr>
        </p:nvSpPr>
        <p:spPr/>
        <p:txBody>
          <a:bodyPr/>
          <a:lstStyle/>
          <a:p>
            <a:fld id="{0D3C30A8-7109-F240-BB3D-C250791D84EE}" type="slidenum">
              <a:rPr lang="en-US" smtClean="0"/>
              <a:t>‹#›</a:t>
            </a:fld>
            <a:endParaRPr lang="en-US"/>
          </a:p>
        </p:txBody>
      </p:sp>
    </p:spTree>
    <p:extLst>
      <p:ext uri="{BB962C8B-B14F-4D97-AF65-F5344CB8AC3E}">
        <p14:creationId xmlns:p14="http://schemas.microsoft.com/office/powerpoint/2010/main" val="3302503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5F4A22-3180-7D6F-FE20-F354A48644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298D041-89C6-5A4F-CD43-019677E38F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CCDBEB-F32A-A992-01AE-D5B24F4614A2}"/>
              </a:ext>
            </a:extLst>
          </p:cNvPr>
          <p:cNvSpPr>
            <a:spLocks noGrp="1"/>
          </p:cNvSpPr>
          <p:nvPr>
            <p:ph type="dt" sz="half" idx="10"/>
          </p:nvPr>
        </p:nvSpPr>
        <p:spPr/>
        <p:txBody>
          <a:bodyPr/>
          <a:lstStyle/>
          <a:p>
            <a:fld id="{060B028D-05E4-2947-83EF-2E6B2B2A40F1}" type="datetimeFigureOut">
              <a:rPr lang="en-US" smtClean="0"/>
              <a:t>6/12/23</a:t>
            </a:fld>
            <a:endParaRPr lang="en-US"/>
          </a:p>
        </p:txBody>
      </p:sp>
      <p:sp>
        <p:nvSpPr>
          <p:cNvPr id="5" name="Footer Placeholder 4">
            <a:extLst>
              <a:ext uri="{FF2B5EF4-FFF2-40B4-BE49-F238E27FC236}">
                <a16:creationId xmlns:a16="http://schemas.microsoft.com/office/drawing/2014/main" id="{A195483E-9BD8-E7AB-366E-08D1D2FAB1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543523-68B5-4561-5974-102283A66E0C}"/>
              </a:ext>
            </a:extLst>
          </p:cNvPr>
          <p:cNvSpPr>
            <a:spLocks noGrp="1"/>
          </p:cNvSpPr>
          <p:nvPr>
            <p:ph type="sldNum" sz="quarter" idx="12"/>
          </p:nvPr>
        </p:nvSpPr>
        <p:spPr/>
        <p:txBody>
          <a:bodyPr/>
          <a:lstStyle/>
          <a:p>
            <a:fld id="{0D3C30A8-7109-F240-BB3D-C250791D84EE}" type="slidenum">
              <a:rPr lang="en-US" smtClean="0"/>
              <a:t>‹#›</a:t>
            </a:fld>
            <a:endParaRPr lang="en-US"/>
          </a:p>
        </p:txBody>
      </p:sp>
    </p:spTree>
    <p:extLst>
      <p:ext uri="{BB962C8B-B14F-4D97-AF65-F5344CB8AC3E}">
        <p14:creationId xmlns:p14="http://schemas.microsoft.com/office/powerpoint/2010/main" val="1288407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D67B3-4C78-2606-0C3E-53FCEE620F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4B99E6-374F-57BE-0E97-571026BB388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A9C4E1-BD5F-FA09-8C4D-82B21FA769D3}"/>
              </a:ext>
            </a:extLst>
          </p:cNvPr>
          <p:cNvSpPr>
            <a:spLocks noGrp="1"/>
          </p:cNvSpPr>
          <p:nvPr>
            <p:ph type="dt" sz="half" idx="10"/>
          </p:nvPr>
        </p:nvSpPr>
        <p:spPr/>
        <p:txBody>
          <a:bodyPr/>
          <a:lstStyle/>
          <a:p>
            <a:fld id="{060B028D-05E4-2947-83EF-2E6B2B2A40F1}" type="datetimeFigureOut">
              <a:rPr lang="en-US" smtClean="0"/>
              <a:t>6/12/23</a:t>
            </a:fld>
            <a:endParaRPr lang="en-US"/>
          </a:p>
        </p:txBody>
      </p:sp>
      <p:sp>
        <p:nvSpPr>
          <p:cNvPr id="5" name="Footer Placeholder 4">
            <a:extLst>
              <a:ext uri="{FF2B5EF4-FFF2-40B4-BE49-F238E27FC236}">
                <a16:creationId xmlns:a16="http://schemas.microsoft.com/office/drawing/2014/main" id="{2F524C5A-9CEC-AE86-4642-141DFFE69E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3CE92E-FE40-DD50-34F7-FA05FE8EC780}"/>
              </a:ext>
            </a:extLst>
          </p:cNvPr>
          <p:cNvSpPr>
            <a:spLocks noGrp="1"/>
          </p:cNvSpPr>
          <p:nvPr>
            <p:ph type="sldNum" sz="quarter" idx="12"/>
          </p:nvPr>
        </p:nvSpPr>
        <p:spPr/>
        <p:txBody>
          <a:bodyPr/>
          <a:lstStyle/>
          <a:p>
            <a:fld id="{0D3C30A8-7109-F240-BB3D-C250791D84EE}" type="slidenum">
              <a:rPr lang="en-US" smtClean="0"/>
              <a:t>‹#›</a:t>
            </a:fld>
            <a:endParaRPr lang="en-US"/>
          </a:p>
        </p:txBody>
      </p:sp>
    </p:spTree>
    <p:extLst>
      <p:ext uri="{BB962C8B-B14F-4D97-AF65-F5344CB8AC3E}">
        <p14:creationId xmlns:p14="http://schemas.microsoft.com/office/powerpoint/2010/main" val="1105148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374A5-EDC7-A52A-67E6-38A1691F51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66752F4-25C5-25A8-3E56-111A0D4A86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604895-143E-0FA7-32C3-74180B75F2A0}"/>
              </a:ext>
            </a:extLst>
          </p:cNvPr>
          <p:cNvSpPr>
            <a:spLocks noGrp="1"/>
          </p:cNvSpPr>
          <p:nvPr>
            <p:ph type="dt" sz="half" idx="10"/>
          </p:nvPr>
        </p:nvSpPr>
        <p:spPr/>
        <p:txBody>
          <a:bodyPr/>
          <a:lstStyle/>
          <a:p>
            <a:fld id="{060B028D-05E4-2947-83EF-2E6B2B2A40F1}" type="datetimeFigureOut">
              <a:rPr lang="en-US" smtClean="0"/>
              <a:t>6/12/23</a:t>
            </a:fld>
            <a:endParaRPr lang="en-US"/>
          </a:p>
        </p:txBody>
      </p:sp>
      <p:sp>
        <p:nvSpPr>
          <p:cNvPr id="5" name="Footer Placeholder 4">
            <a:extLst>
              <a:ext uri="{FF2B5EF4-FFF2-40B4-BE49-F238E27FC236}">
                <a16:creationId xmlns:a16="http://schemas.microsoft.com/office/drawing/2014/main" id="{EB3AEE01-582E-3CA1-8736-76D430D387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4E9D4-711F-C6CB-EFBA-017A892A4471}"/>
              </a:ext>
            </a:extLst>
          </p:cNvPr>
          <p:cNvSpPr>
            <a:spLocks noGrp="1"/>
          </p:cNvSpPr>
          <p:nvPr>
            <p:ph type="sldNum" sz="quarter" idx="12"/>
          </p:nvPr>
        </p:nvSpPr>
        <p:spPr/>
        <p:txBody>
          <a:bodyPr/>
          <a:lstStyle/>
          <a:p>
            <a:fld id="{0D3C30A8-7109-F240-BB3D-C250791D84EE}" type="slidenum">
              <a:rPr lang="en-US" smtClean="0"/>
              <a:t>‹#›</a:t>
            </a:fld>
            <a:endParaRPr lang="en-US"/>
          </a:p>
        </p:txBody>
      </p:sp>
    </p:spTree>
    <p:extLst>
      <p:ext uri="{BB962C8B-B14F-4D97-AF65-F5344CB8AC3E}">
        <p14:creationId xmlns:p14="http://schemas.microsoft.com/office/powerpoint/2010/main" val="4196756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B32E6-CE71-D2E0-4FFC-670CB62C8E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BD6E98-DFFF-B581-BF7D-AD0F52DF8BF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76F09B-1979-6C29-2CAA-2CEF97579C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71D0C7-51BE-CD3C-ADDC-B533F91F9D74}"/>
              </a:ext>
            </a:extLst>
          </p:cNvPr>
          <p:cNvSpPr>
            <a:spLocks noGrp="1"/>
          </p:cNvSpPr>
          <p:nvPr>
            <p:ph type="dt" sz="half" idx="10"/>
          </p:nvPr>
        </p:nvSpPr>
        <p:spPr/>
        <p:txBody>
          <a:bodyPr/>
          <a:lstStyle/>
          <a:p>
            <a:fld id="{060B028D-05E4-2947-83EF-2E6B2B2A40F1}" type="datetimeFigureOut">
              <a:rPr lang="en-US" smtClean="0"/>
              <a:t>6/12/23</a:t>
            </a:fld>
            <a:endParaRPr lang="en-US"/>
          </a:p>
        </p:txBody>
      </p:sp>
      <p:sp>
        <p:nvSpPr>
          <p:cNvPr id="6" name="Footer Placeholder 5">
            <a:extLst>
              <a:ext uri="{FF2B5EF4-FFF2-40B4-BE49-F238E27FC236}">
                <a16:creationId xmlns:a16="http://schemas.microsoft.com/office/drawing/2014/main" id="{E47BEF2A-FB1D-05E6-4BFD-6095103136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C70A59-65A7-B98D-CEC7-8D9E5B02DD15}"/>
              </a:ext>
            </a:extLst>
          </p:cNvPr>
          <p:cNvSpPr>
            <a:spLocks noGrp="1"/>
          </p:cNvSpPr>
          <p:nvPr>
            <p:ph type="sldNum" sz="quarter" idx="12"/>
          </p:nvPr>
        </p:nvSpPr>
        <p:spPr/>
        <p:txBody>
          <a:bodyPr/>
          <a:lstStyle/>
          <a:p>
            <a:fld id="{0D3C30A8-7109-F240-BB3D-C250791D84EE}" type="slidenum">
              <a:rPr lang="en-US" smtClean="0"/>
              <a:t>‹#›</a:t>
            </a:fld>
            <a:endParaRPr lang="en-US"/>
          </a:p>
        </p:txBody>
      </p:sp>
    </p:spTree>
    <p:extLst>
      <p:ext uri="{BB962C8B-B14F-4D97-AF65-F5344CB8AC3E}">
        <p14:creationId xmlns:p14="http://schemas.microsoft.com/office/powerpoint/2010/main" val="2601809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41DCE-3239-905D-68F1-1AB3BF0F33B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99F1629-AC28-71F4-4BB2-0EC65F836A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E1CAD0-5832-2293-0CC3-E1AF80754BD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A6D481A-C155-DC1A-347E-8AB106FFAC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5A9FB69-517A-780D-2238-CB2B65DEC7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F2E83F-0ACC-CB32-B26B-3E8B681A49FC}"/>
              </a:ext>
            </a:extLst>
          </p:cNvPr>
          <p:cNvSpPr>
            <a:spLocks noGrp="1"/>
          </p:cNvSpPr>
          <p:nvPr>
            <p:ph type="dt" sz="half" idx="10"/>
          </p:nvPr>
        </p:nvSpPr>
        <p:spPr/>
        <p:txBody>
          <a:bodyPr/>
          <a:lstStyle/>
          <a:p>
            <a:fld id="{060B028D-05E4-2947-83EF-2E6B2B2A40F1}" type="datetimeFigureOut">
              <a:rPr lang="en-US" smtClean="0"/>
              <a:t>6/12/23</a:t>
            </a:fld>
            <a:endParaRPr lang="en-US"/>
          </a:p>
        </p:txBody>
      </p:sp>
      <p:sp>
        <p:nvSpPr>
          <p:cNvPr id="8" name="Footer Placeholder 7">
            <a:extLst>
              <a:ext uri="{FF2B5EF4-FFF2-40B4-BE49-F238E27FC236}">
                <a16:creationId xmlns:a16="http://schemas.microsoft.com/office/drawing/2014/main" id="{1EA42990-1C73-4E16-5B3E-228BB88D7C2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D57361E-BECC-8CE7-1804-8A6FC2834E00}"/>
              </a:ext>
            </a:extLst>
          </p:cNvPr>
          <p:cNvSpPr>
            <a:spLocks noGrp="1"/>
          </p:cNvSpPr>
          <p:nvPr>
            <p:ph type="sldNum" sz="quarter" idx="12"/>
          </p:nvPr>
        </p:nvSpPr>
        <p:spPr/>
        <p:txBody>
          <a:bodyPr/>
          <a:lstStyle/>
          <a:p>
            <a:fld id="{0D3C30A8-7109-F240-BB3D-C250791D84EE}" type="slidenum">
              <a:rPr lang="en-US" smtClean="0"/>
              <a:t>‹#›</a:t>
            </a:fld>
            <a:endParaRPr lang="en-US"/>
          </a:p>
        </p:txBody>
      </p:sp>
    </p:spTree>
    <p:extLst>
      <p:ext uri="{BB962C8B-B14F-4D97-AF65-F5344CB8AC3E}">
        <p14:creationId xmlns:p14="http://schemas.microsoft.com/office/powerpoint/2010/main" val="1976830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68D92-6A1E-A1FF-F82B-C27D177042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5008B0-A296-1C50-1210-520BC1A9B2CC}"/>
              </a:ext>
            </a:extLst>
          </p:cNvPr>
          <p:cNvSpPr>
            <a:spLocks noGrp="1"/>
          </p:cNvSpPr>
          <p:nvPr>
            <p:ph type="dt" sz="half" idx="10"/>
          </p:nvPr>
        </p:nvSpPr>
        <p:spPr/>
        <p:txBody>
          <a:bodyPr/>
          <a:lstStyle/>
          <a:p>
            <a:fld id="{060B028D-05E4-2947-83EF-2E6B2B2A40F1}" type="datetimeFigureOut">
              <a:rPr lang="en-US" smtClean="0"/>
              <a:t>6/12/23</a:t>
            </a:fld>
            <a:endParaRPr lang="en-US"/>
          </a:p>
        </p:txBody>
      </p:sp>
      <p:sp>
        <p:nvSpPr>
          <p:cNvPr id="4" name="Footer Placeholder 3">
            <a:extLst>
              <a:ext uri="{FF2B5EF4-FFF2-40B4-BE49-F238E27FC236}">
                <a16:creationId xmlns:a16="http://schemas.microsoft.com/office/drawing/2014/main" id="{F0BDB67F-65A9-197E-DE12-328454E183B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A5FAE3E-1FD0-1686-4480-25CF66498753}"/>
              </a:ext>
            </a:extLst>
          </p:cNvPr>
          <p:cNvSpPr>
            <a:spLocks noGrp="1"/>
          </p:cNvSpPr>
          <p:nvPr>
            <p:ph type="sldNum" sz="quarter" idx="12"/>
          </p:nvPr>
        </p:nvSpPr>
        <p:spPr/>
        <p:txBody>
          <a:bodyPr/>
          <a:lstStyle/>
          <a:p>
            <a:fld id="{0D3C30A8-7109-F240-BB3D-C250791D84EE}" type="slidenum">
              <a:rPr lang="en-US" smtClean="0"/>
              <a:t>‹#›</a:t>
            </a:fld>
            <a:endParaRPr lang="en-US"/>
          </a:p>
        </p:txBody>
      </p:sp>
    </p:spTree>
    <p:extLst>
      <p:ext uri="{BB962C8B-B14F-4D97-AF65-F5344CB8AC3E}">
        <p14:creationId xmlns:p14="http://schemas.microsoft.com/office/powerpoint/2010/main" val="960446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A8CF63-AE3C-0FD3-6DE2-1E87318046D0}"/>
              </a:ext>
            </a:extLst>
          </p:cNvPr>
          <p:cNvSpPr>
            <a:spLocks noGrp="1"/>
          </p:cNvSpPr>
          <p:nvPr>
            <p:ph type="dt" sz="half" idx="10"/>
          </p:nvPr>
        </p:nvSpPr>
        <p:spPr/>
        <p:txBody>
          <a:bodyPr/>
          <a:lstStyle/>
          <a:p>
            <a:fld id="{060B028D-05E4-2947-83EF-2E6B2B2A40F1}" type="datetimeFigureOut">
              <a:rPr lang="en-US" smtClean="0"/>
              <a:t>6/12/23</a:t>
            </a:fld>
            <a:endParaRPr lang="en-US"/>
          </a:p>
        </p:txBody>
      </p:sp>
      <p:sp>
        <p:nvSpPr>
          <p:cNvPr id="3" name="Footer Placeholder 2">
            <a:extLst>
              <a:ext uri="{FF2B5EF4-FFF2-40B4-BE49-F238E27FC236}">
                <a16:creationId xmlns:a16="http://schemas.microsoft.com/office/drawing/2014/main" id="{23CE30D6-8ECD-BC62-27E0-4ED210B97F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2C8E623-46CF-AA87-30B8-9AF0BA8128D8}"/>
              </a:ext>
            </a:extLst>
          </p:cNvPr>
          <p:cNvSpPr>
            <a:spLocks noGrp="1"/>
          </p:cNvSpPr>
          <p:nvPr>
            <p:ph type="sldNum" sz="quarter" idx="12"/>
          </p:nvPr>
        </p:nvSpPr>
        <p:spPr/>
        <p:txBody>
          <a:bodyPr/>
          <a:lstStyle/>
          <a:p>
            <a:fld id="{0D3C30A8-7109-F240-BB3D-C250791D84EE}" type="slidenum">
              <a:rPr lang="en-US" smtClean="0"/>
              <a:t>‹#›</a:t>
            </a:fld>
            <a:endParaRPr lang="en-US"/>
          </a:p>
        </p:txBody>
      </p:sp>
    </p:spTree>
    <p:extLst>
      <p:ext uri="{BB962C8B-B14F-4D97-AF65-F5344CB8AC3E}">
        <p14:creationId xmlns:p14="http://schemas.microsoft.com/office/powerpoint/2010/main" val="4250682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7FDE0-349D-275C-E88B-C07F84A418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8542823-7D50-993E-B784-354FCA70EA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1981B3F-FFBB-0E02-DBB5-7F7B5D443C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08AE54-8415-4E34-B922-6172F49F88F4}"/>
              </a:ext>
            </a:extLst>
          </p:cNvPr>
          <p:cNvSpPr>
            <a:spLocks noGrp="1"/>
          </p:cNvSpPr>
          <p:nvPr>
            <p:ph type="dt" sz="half" idx="10"/>
          </p:nvPr>
        </p:nvSpPr>
        <p:spPr/>
        <p:txBody>
          <a:bodyPr/>
          <a:lstStyle/>
          <a:p>
            <a:fld id="{060B028D-05E4-2947-83EF-2E6B2B2A40F1}" type="datetimeFigureOut">
              <a:rPr lang="en-US" smtClean="0"/>
              <a:t>6/12/23</a:t>
            </a:fld>
            <a:endParaRPr lang="en-US"/>
          </a:p>
        </p:txBody>
      </p:sp>
      <p:sp>
        <p:nvSpPr>
          <p:cNvPr id="6" name="Footer Placeholder 5">
            <a:extLst>
              <a:ext uri="{FF2B5EF4-FFF2-40B4-BE49-F238E27FC236}">
                <a16:creationId xmlns:a16="http://schemas.microsoft.com/office/drawing/2014/main" id="{3B7F3C29-28F0-DEA2-D030-578100B304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287C2A-C417-8385-9503-6E15F9A0DB41}"/>
              </a:ext>
            </a:extLst>
          </p:cNvPr>
          <p:cNvSpPr>
            <a:spLocks noGrp="1"/>
          </p:cNvSpPr>
          <p:nvPr>
            <p:ph type="sldNum" sz="quarter" idx="12"/>
          </p:nvPr>
        </p:nvSpPr>
        <p:spPr/>
        <p:txBody>
          <a:bodyPr/>
          <a:lstStyle/>
          <a:p>
            <a:fld id="{0D3C30A8-7109-F240-BB3D-C250791D84EE}" type="slidenum">
              <a:rPr lang="en-US" smtClean="0"/>
              <a:t>‹#›</a:t>
            </a:fld>
            <a:endParaRPr lang="en-US"/>
          </a:p>
        </p:txBody>
      </p:sp>
    </p:spTree>
    <p:extLst>
      <p:ext uri="{BB962C8B-B14F-4D97-AF65-F5344CB8AC3E}">
        <p14:creationId xmlns:p14="http://schemas.microsoft.com/office/powerpoint/2010/main" val="31155984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08EB7-0DB8-99D7-14F8-32E05249FF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568375-53D4-63B5-0EEE-D0B4EE40D3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003D2A-AB2F-5A9D-C486-054C48E160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FE843B-A601-A406-3CCC-E9130D262420}"/>
              </a:ext>
            </a:extLst>
          </p:cNvPr>
          <p:cNvSpPr>
            <a:spLocks noGrp="1"/>
          </p:cNvSpPr>
          <p:nvPr>
            <p:ph type="dt" sz="half" idx="10"/>
          </p:nvPr>
        </p:nvSpPr>
        <p:spPr/>
        <p:txBody>
          <a:bodyPr/>
          <a:lstStyle/>
          <a:p>
            <a:fld id="{060B028D-05E4-2947-83EF-2E6B2B2A40F1}" type="datetimeFigureOut">
              <a:rPr lang="en-US" smtClean="0"/>
              <a:t>6/12/23</a:t>
            </a:fld>
            <a:endParaRPr lang="en-US"/>
          </a:p>
        </p:txBody>
      </p:sp>
      <p:sp>
        <p:nvSpPr>
          <p:cNvPr id="6" name="Footer Placeholder 5">
            <a:extLst>
              <a:ext uri="{FF2B5EF4-FFF2-40B4-BE49-F238E27FC236}">
                <a16:creationId xmlns:a16="http://schemas.microsoft.com/office/drawing/2014/main" id="{48B432B3-7320-D2F1-6B2F-FB21C7B299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869CE7-DBC3-5A50-D247-F031325287C9}"/>
              </a:ext>
            </a:extLst>
          </p:cNvPr>
          <p:cNvSpPr>
            <a:spLocks noGrp="1"/>
          </p:cNvSpPr>
          <p:nvPr>
            <p:ph type="sldNum" sz="quarter" idx="12"/>
          </p:nvPr>
        </p:nvSpPr>
        <p:spPr/>
        <p:txBody>
          <a:bodyPr/>
          <a:lstStyle/>
          <a:p>
            <a:fld id="{0D3C30A8-7109-F240-BB3D-C250791D84EE}" type="slidenum">
              <a:rPr lang="en-US" smtClean="0"/>
              <a:t>‹#›</a:t>
            </a:fld>
            <a:endParaRPr lang="en-US"/>
          </a:p>
        </p:txBody>
      </p:sp>
    </p:spTree>
    <p:extLst>
      <p:ext uri="{BB962C8B-B14F-4D97-AF65-F5344CB8AC3E}">
        <p14:creationId xmlns:p14="http://schemas.microsoft.com/office/powerpoint/2010/main" val="3862885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6B0582-D411-C058-7CAF-56346F9312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7118ECD-5CCE-A331-9044-BD64DA5838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606C31-B06D-2E69-8851-1DC8AD9B74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0B028D-05E4-2947-83EF-2E6B2B2A40F1}" type="datetimeFigureOut">
              <a:rPr lang="en-US" smtClean="0"/>
              <a:t>6/12/23</a:t>
            </a:fld>
            <a:endParaRPr lang="en-US"/>
          </a:p>
        </p:txBody>
      </p:sp>
      <p:sp>
        <p:nvSpPr>
          <p:cNvPr id="5" name="Footer Placeholder 4">
            <a:extLst>
              <a:ext uri="{FF2B5EF4-FFF2-40B4-BE49-F238E27FC236}">
                <a16:creationId xmlns:a16="http://schemas.microsoft.com/office/drawing/2014/main" id="{EA5566C5-ABCC-A7EA-F171-F96EC355DC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EF6E961-C70C-A26C-AD6B-75F36CA0F20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3C30A8-7109-F240-BB3D-C250791D84EE}" type="slidenum">
              <a:rPr lang="en-US" smtClean="0"/>
              <a:t>‹#›</a:t>
            </a:fld>
            <a:endParaRPr lang="en-US"/>
          </a:p>
        </p:txBody>
      </p:sp>
    </p:spTree>
    <p:extLst>
      <p:ext uri="{BB962C8B-B14F-4D97-AF65-F5344CB8AC3E}">
        <p14:creationId xmlns:p14="http://schemas.microsoft.com/office/powerpoint/2010/main" val="28955969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notesSlide" Target="../notesSlides/notesSlide1.xml"/><Relationship Id="rId7" Type="http://schemas.openxmlformats.org/officeDocument/2006/relationships/image" Target="../media/image4.jpg"/><Relationship Id="rId2" Type="http://schemas.openxmlformats.org/officeDocument/2006/relationships/slideLayout" Target="../slideLayouts/slideLayout7.xml"/><Relationship Id="rId1" Type="http://schemas.openxmlformats.org/officeDocument/2006/relationships/video" Target="https://www.youtube.com/embed/iWSA3sUh63Y?feature=oembed" TargetMode="External"/><Relationship Id="rId6" Type="http://schemas.openxmlformats.org/officeDocument/2006/relationships/image" Target="../media/image3.jpg"/><Relationship Id="rId5" Type="http://schemas.openxmlformats.org/officeDocument/2006/relationships/image" Target="../media/image2.jpg"/><Relationship Id="rId4" Type="http://schemas.openxmlformats.org/officeDocument/2006/relationships/image" Target="../media/image1.png"/><Relationship Id="rId9" Type="http://schemas.openxmlformats.org/officeDocument/2006/relationships/image" Target="../media/image6.jpeg"/></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2.jpg"/><Relationship Id="rId7" Type="http://schemas.openxmlformats.org/officeDocument/2006/relationships/image" Target="../media/image6.jpeg"/><Relationship Id="rId2" Type="http://schemas.openxmlformats.org/officeDocument/2006/relationships/slideLayout" Target="../slideLayouts/slideLayout7.xml"/><Relationship Id="rId1" Type="http://schemas.openxmlformats.org/officeDocument/2006/relationships/video" Target="https://www.youtube.com/embed/iWSA3sUh63Y?feature=oembed" TargetMode="External"/><Relationship Id="rId6" Type="http://schemas.openxmlformats.org/officeDocument/2006/relationships/image" Target="../media/image5.jpg"/><Relationship Id="rId5" Type="http://schemas.openxmlformats.org/officeDocument/2006/relationships/image" Target="../media/image3.jp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4CE3C7C-F2FC-C2A6-2543-4A3E2696B29D}"/>
              </a:ext>
            </a:extLst>
          </p:cNvPr>
          <p:cNvSpPr/>
          <p:nvPr/>
        </p:nvSpPr>
        <p:spPr>
          <a:xfrm>
            <a:off x="-2" y="0"/>
            <a:ext cx="3600451" cy="6858000"/>
          </a:xfrm>
          <a:prstGeom prst="rect">
            <a:avLst/>
          </a:prstGeom>
          <a:solidFill>
            <a:schemeClr val="bg1"/>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03077B1D-DDB9-C75B-E157-02D840C23BBB}"/>
              </a:ext>
            </a:extLst>
          </p:cNvPr>
          <p:cNvSpPr txBox="1"/>
          <p:nvPr/>
        </p:nvSpPr>
        <p:spPr>
          <a:xfrm>
            <a:off x="0" y="148856"/>
            <a:ext cx="701750" cy="276999"/>
          </a:xfrm>
          <a:prstGeom prst="rect">
            <a:avLst/>
          </a:prstGeom>
          <a:noFill/>
        </p:spPr>
        <p:txBody>
          <a:bodyPr wrap="square" rtlCol="0">
            <a:spAutoFit/>
          </a:bodyPr>
          <a:lstStyle/>
          <a:p>
            <a:r>
              <a:rPr lang="en-US" sz="1200" dirty="0"/>
              <a:t>Chicago</a:t>
            </a:r>
          </a:p>
        </p:txBody>
      </p:sp>
      <p:sp>
        <p:nvSpPr>
          <p:cNvPr id="8" name="TextBox 7">
            <a:extLst>
              <a:ext uri="{FF2B5EF4-FFF2-40B4-BE49-F238E27FC236}">
                <a16:creationId xmlns:a16="http://schemas.microsoft.com/office/drawing/2014/main" id="{9F0A048F-6096-60E4-B4CF-36C522F17326}"/>
              </a:ext>
            </a:extLst>
          </p:cNvPr>
          <p:cNvSpPr txBox="1"/>
          <p:nvPr/>
        </p:nvSpPr>
        <p:spPr>
          <a:xfrm>
            <a:off x="643272" y="148856"/>
            <a:ext cx="701750" cy="276999"/>
          </a:xfrm>
          <a:prstGeom prst="rect">
            <a:avLst/>
          </a:prstGeom>
          <a:noFill/>
        </p:spPr>
        <p:txBody>
          <a:bodyPr wrap="square" rtlCol="0">
            <a:spAutoFit/>
          </a:bodyPr>
          <a:lstStyle/>
          <a:p>
            <a:r>
              <a:rPr lang="en-US" sz="1200" dirty="0"/>
              <a:t>Seattle</a:t>
            </a:r>
          </a:p>
        </p:txBody>
      </p:sp>
      <p:sp>
        <p:nvSpPr>
          <p:cNvPr id="9" name="TextBox 8">
            <a:extLst>
              <a:ext uri="{FF2B5EF4-FFF2-40B4-BE49-F238E27FC236}">
                <a16:creationId xmlns:a16="http://schemas.microsoft.com/office/drawing/2014/main" id="{619BD46E-DDA3-1805-6684-C4E903E8DD06}"/>
              </a:ext>
            </a:extLst>
          </p:cNvPr>
          <p:cNvSpPr txBox="1"/>
          <p:nvPr/>
        </p:nvSpPr>
        <p:spPr>
          <a:xfrm>
            <a:off x="1339703" y="148856"/>
            <a:ext cx="818707" cy="276999"/>
          </a:xfrm>
          <a:prstGeom prst="rect">
            <a:avLst/>
          </a:prstGeom>
          <a:noFill/>
        </p:spPr>
        <p:txBody>
          <a:bodyPr wrap="square" rtlCol="0">
            <a:spAutoFit/>
          </a:bodyPr>
          <a:lstStyle/>
          <a:p>
            <a:r>
              <a:rPr lang="en-US" sz="1200" dirty="0"/>
              <a:t>Los angles</a:t>
            </a:r>
          </a:p>
        </p:txBody>
      </p:sp>
      <p:sp>
        <p:nvSpPr>
          <p:cNvPr id="10" name="TextBox 9">
            <a:extLst>
              <a:ext uri="{FF2B5EF4-FFF2-40B4-BE49-F238E27FC236}">
                <a16:creationId xmlns:a16="http://schemas.microsoft.com/office/drawing/2014/main" id="{C7D5FFF9-BB63-79AF-C4A3-0B4E71D8EB45}"/>
              </a:ext>
            </a:extLst>
          </p:cNvPr>
          <p:cNvSpPr txBox="1"/>
          <p:nvPr/>
        </p:nvSpPr>
        <p:spPr>
          <a:xfrm>
            <a:off x="2222207" y="148857"/>
            <a:ext cx="637953" cy="276998"/>
          </a:xfrm>
          <a:prstGeom prst="rect">
            <a:avLst/>
          </a:prstGeom>
          <a:noFill/>
        </p:spPr>
        <p:txBody>
          <a:bodyPr wrap="square" rtlCol="0">
            <a:spAutoFit/>
          </a:bodyPr>
          <a:lstStyle/>
          <a:p>
            <a:r>
              <a:rPr lang="en-US" sz="1200" dirty="0"/>
              <a:t>Huston</a:t>
            </a:r>
          </a:p>
        </p:txBody>
      </p:sp>
      <p:sp>
        <p:nvSpPr>
          <p:cNvPr id="11" name="TextBox 10">
            <a:extLst>
              <a:ext uri="{FF2B5EF4-FFF2-40B4-BE49-F238E27FC236}">
                <a16:creationId xmlns:a16="http://schemas.microsoft.com/office/drawing/2014/main" id="{BDB77922-EBBD-C6F4-056B-121810230BF1}"/>
              </a:ext>
            </a:extLst>
          </p:cNvPr>
          <p:cNvSpPr txBox="1"/>
          <p:nvPr/>
        </p:nvSpPr>
        <p:spPr>
          <a:xfrm>
            <a:off x="2796363" y="148856"/>
            <a:ext cx="818707" cy="276999"/>
          </a:xfrm>
          <a:prstGeom prst="rect">
            <a:avLst/>
          </a:prstGeom>
          <a:noFill/>
        </p:spPr>
        <p:txBody>
          <a:bodyPr wrap="square" rtlCol="0">
            <a:spAutoFit/>
          </a:bodyPr>
          <a:lstStyle/>
          <a:p>
            <a:r>
              <a:rPr lang="en-US" sz="1200" dirty="0"/>
              <a:t>New York</a:t>
            </a:r>
          </a:p>
        </p:txBody>
      </p:sp>
      <p:sp>
        <p:nvSpPr>
          <p:cNvPr id="14" name="TextBox 13">
            <a:extLst>
              <a:ext uri="{FF2B5EF4-FFF2-40B4-BE49-F238E27FC236}">
                <a16:creationId xmlns:a16="http://schemas.microsoft.com/office/drawing/2014/main" id="{6B480BFB-37CE-62B9-863E-50A5A1DB84DC}"/>
              </a:ext>
            </a:extLst>
          </p:cNvPr>
          <p:cNvSpPr txBox="1"/>
          <p:nvPr/>
        </p:nvSpPr>
        <p:spPr>
          <a:xfrm>
            <a:off x="70774" y="395913"/>
            <a:ext cx="1144995" cy="369332"/>
          </a:xfrm>
          <a:prstGeom prst="rect">
            <a:avLst/>
          </a:prstGeom>
          <a:noFill/>
        </p:spPr>
        <p:txBody>
          <a:bodyPr wrap="square" rtlCol="0">
            <a:spAutoFit/>
          </a:bodyPr>
          <a:lstStyle/>
          <a:p>
            <a:pPr algn="ctr"/>
            <a:r>
              <a:rPr lang="en-US" dirty="0"/>
              <a:t>Chicago</a:t>
            </a:r>
          </a:p>
        </p:txBody>
      </p:sp>
      <p:sp>
        <p:nvSpPr>
          <p:cNvPr id="21" name="Rectangle 20">
            <a:extLst>
              <a:ext uri="{FF2B5EF4-FFF2-40B4-BE49-F238E27FC236}">
                <a16:creationId xmlns:a16="http://schemas.microsoft.com/office/drawing/2014/main" id="{F347432C-7762-B457-4D1C-F918672C4259}"/>
              </a:ext>
            </a:extLst>
          </p:cNvPr>
          <p:cNvSpPr/>
          <p:nvPr/>
        </p:nvSpPr>
        <p:spPr>
          <a:xfrm>
            <a:off x="1286543" y="456902"/>
            <a:ext cx="2191629" cy="30834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A74F49B8-5B17-C942-1316-97547649C545}"/>
              </a:ext>
            </a:extLst>
          </p:cNvPr>
          <p:cNvSpPr/>
          <p:nvPr/>
        </p:nvSpPr>
        <p:spPr>
          <a:xfrm>
            <a:off x="3668748" y="74428"/>
            <a:ext cx="8396843" cy="6709144"/>
          </a:xfrm>
          <a:prstGeom prst="rect">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3" name="TextBox 22">
            <a:extLst>
              <a:ext uri="{FF2B5EF4-FFF2-40B4-BE49-F238E27FC236}">
                <a16:creationId xmlns:a16="http://schemas.microsoft.com/office/drawing/2014/main" id="{1D1DCA5F-71FE-0117-2202-4956E457F000}"/>
              </a:ext>
            </a:extLst>
          </p:cNvPr>
          <p:cNvSpPr txBox="1"/>
          <p:nvPr/>
        </p:nvSpPr>
        <p:spPr>
          <a:xfrm>
            <a:off x="3992399" y="410293"/>
            <a:ext cx="1614939" cy="523220"/>
          </a:xfrm>
          <a:prstGeom prst="rect">
            <a:avLst/>
          </a:prstGeom>
          <a:noFill/>
        </p:spPr>
        <p:txBody>
          <a:bodyPr wrap="square" rtlCol="0">
            <a:spAutoFit/>
          </a:bodyPr>
          <a:lstStyle/>
          <a:p>
            <a:r>
              <a:rPr lang="en-US" sz="2800" dirty="0"/>
              <a:t>Chicago</a:t>
            </a:r>
          </a:p>
        </p:txBody>
      </p:sp>
      <p:sp>
        <p:nvSpPr>
          <p:cNvPr id="24" name="TextBox 23">
            <a:extLst>
              <a:ext uri="{FF2B5EF4-FFF2-40B4-BE49-F238E27FC236}">
                <a16:creationId xmlns:a16="http://schemas.microsoft.com/office/drawing/2014/main" id="{082CEC3E-D6B1-DC0B-DDD2-544E8A6292F9}"/>
              </a:ext>
            </a:extLst>
          </p:cNvPr>
          <p:cNvSpPr txBox="1"/>
          <p:nvPr/>
        </p:nvSpPr>
        <p:spPr>
          <a:xfrm>
            <a:off x="5428810" y="400778"/>
            <a:ext cx="1801462" cy="523220"/>
          </a:xfrm>
          <a:prstGeom prst="rect">
            <a:avLst/>
          </a:prstGeom>
          <a:noFill/>
        </p:spPr>
        <p:txBody>
          <a:bodyPr wrap="square" rtlCol="0">
            <a:spAutoFit/>
          </a:bodyPr>
          <a:lstStyle/>
          <a:p>
            <a:r>
              <a:rPr lang="en-US" sz="2800" dirty="0"/>
              <a:t>Seattle</a:t>
            </a:r>
          </a:p>
        </p:txBody>
      </p:sp>
      <p:sp>
        <p:nvSpPr>
          <p:cNvPr id="25" name="TextBox 24">
            <a:extLst>
              <a:ext uri="{FF2B5EF4-FFF2-40B4-BE49-F238E27FC236}">
                <a16:creationId xmlns:a16="http://schemas.microsoft.com/office/drawing/2014/main" id="{EDB1AC14-A270-7CD5-CF41-DBACE97A4CBC}"/>
              </a:ext>
            </a:extLst>
          </p:cNvPr>
          <p:cNvSpPr txBox="1"/>
          <p:nvPr/>
        </p:nvSpPr>
        <p:spPr>
          <a:xfrm>
            <a:off x="6841891" y="401331"/>
            <a:ext cx="2101702" cy="523220"/>
          </a:xfrm>
          <a:prstGeom prst="rect">
            <a:avLst/>
          </a:prstGeom>
          <a:noFill/>
        </p:spPr>
        <p:txBody>
          <a:bodyPr wrap="square" rtlCol="0">
            <a:spAutoFit/>
          </a:bodyPr>
          <a:lstStyle/>
          <a:p>
            <a:r>
              <a:rPr lang="en-US" sz="2800" dirty="0"/>
              <a:t>Los angles</a:t>
            </a:r>
          </a:p>
        </p:txBody>
      </p:sp>
      <p:sp>
        <p:nvSpPr>
          <p:cNvPr id="26" name="TextBox 25">
            <a:extLst>
              <a:ext uri="{FF2B5EF4-FFF2-40B4-BE49-F238E27FC236}">
                <a16:creationId xmlns:a16="http://schemas.microsoft.com/office/drawing/2014/main" id="{24DEF75B-76D4-274E-29C2-1ED23439EC46}"/>
              </a:ext>
            </a:extLst>
          </p:cNvPr>
          <p:cNvSpPr txBox="1"/>
          <p:nvPr/>
        </p:nvSpPr>
        <p:spPr>
          <a:xfrm>
            <a:off x="8835472" y="400778"/>
            <a:ext cx="1637689" cy="523220"/>
          </a:xfrm>
          <a:prstGeom prst="rect">
            <a:avLst/>
          </a:prstGeom>
          <a:noFill/>
        </p:spPr>
        <p:txBody>
          <a:bodyPr wrap="square" rtlCol="0">
            <a:spAutoFit/>
          </a:bodyPr>
          <a:lstStyle/>
          <a:p>
            <a:r>
              <a:rPr lang="en-US" sz="2800" dirty="0"/>
              <a:t>Huston</a:t>
            </a:r>
          </a:p>
        </p:txBody>
      </p:sp>
      <p:sp>
        <p:nvSpPr>
          <p:cNvPr id="27" name="TextBox 26">
            <a:extLst>
              <a:ext uri="{FF2B5EF4-FFF2-40B4-BE49-F238E27FC236}">
                <a16:creationId xmlns:a16="http://schemas.microsoft.com/office/drawing/2014/main" id="{AFF87571-B90D-2BA9-87E2-8533D69BFE12}"/>
              </a:ext>
            </a:extLst>
          </p:cNvPr>
          <p:cNvSpPr txBox="1"/>
          <p:nvPr/>
        </p:nvSpPr>
        <p:spPr>
          <a:xfrm>
            <a:off x="10083334" y="415465"/>
            <a:ext cx="2101702" cy="523220"/>
          </a:xfrm>
          <a:prstGeom prst="rect">
            <a:avLst/>
          </a:prstGeom>
          <a:noFill/>
        </p:spPr>
        <p:txBody>
          <a:bodyPr wrap="square" rtlCol="0">
            <a:spAutoFit/>
          </a:bodyPr>
          <a:lstStyle/>
          <a:p>
            <a:r>
              <a:rPr lang="en-US" sz="2800" dirty="0"/>
              <a:t>New York</a:t>
            </a:r>
          </a:p>
        </p:txBody>
      </p:sp>
      <p:sp>
        <p:nvSpPr>
          <p:cNvPr id="38" name="TextBox 37">
            <a:extLst>
              <a:ext uri="{FF2B5EF4-FFF2-40B4-BE49-F238E27FC236}">
                <a16:creationId xmlns:a16="http://schemas.microsoft.com/office/drawing/2014/main" id="{B6B9136F-843E-A86D-3B06-4967682287E3}"/>
              </a:ext>
            </a:extLst>
          </p:cNvPr>
          <p:cNvSpPr txBox="1"/>
          <p:nvPr/>
        </p:nvSpPr>
        <p:spPr>
          <a:xfrm>
            <a:off x="7055197" y="832933"/>
            <a:ext cx="1614939" cy="461618"/>
          </a:xfrm>
          <a:prstGeom prst="rect">
            <a:avLst/>
          </a:prstGeom>
          <a:noFill/>
        </p:spPr>
        <p:txBody>
          <a:bodyPr wrap="square" rtlCol="0">
            <a:spAutoFit/>
          </a:bodyPr>
          <a:lstStyle/>
          <a:p>
            <a:r>
              <a:rPr lang="en-US" sz="2400" dirty="0"/>
              <a:t>Chicago</a:t>
            </a:r>
          </a:p>
        </p:txBody>
      </p:sp>
      <p:sp>
        <p:nvSpPr>
          <p:cNvPr id="39" name="Rectangle 38">
            <a:extLst>
              <a:ext uri="{FF2B5EF4-FFF2-40B4-BE49-F238E27FC236}">
                <a16:creationId xmlns:a16="http://schemas.microsoft.com/office/drawing/2014/main" id="{16F89DB1-5889-F06B-F733-39BF7DF308B9}"/>
              </a:ext>
            </a:extLst>
          </p:cNvPr>
          <p:cNvSpPr/>
          <p:nvPr/>
        </p:nvSpPr>
        <p:spPr>
          <a:xfrm>
            <a:off x="9365815" y="1371443"/>
            <a:ext cx="2154156" cy="215261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TextBox 50">
            <a:extLst>
              <a:ext uri="{FF2B5EF4-FFF2-40B4-BE49-F238E27FC236}">
                <a16:creationId xmlns:a16="http://schemas.microsoft.com/office/drawing/2014/main" id="{349D5226-D0E4-D08F-BC82-C939FE7A1944}"/>
              </a:ext>
            </a:extLst>
          </p:cNvPr>
          <p:cNvSpPr txBox="1"/>
          <p:nvPr/>
        </p:nvSpPr>
        <p:spPr>
          <a:xfrm>
            <a:off x="4139881" y="5491387"/>
            <a:ext cx="3600452" cy="1077218"/>
          </a:xfrm>
          <a:prstGeom prst="rect">
            <a:avLst/>
          </a:prstGeom>
          <a:noFill/>
        </p:spPr>
        <p:txBody>
          <a:bodyPr wrap="square" rtlCol="0">
            <a:spAutoFit/>
          </a:bodyPr>
          <a:lstStyle/>
          <a:p>
            <a:pPr algn="l">
              <a:buFont typeface="+mj-lt"/>
              <a:buAutoNum type="arabicPeriod"/>
            </a:pPr>
            <a:r>
              <a:rPr lang="en-US" sz="800" b="0" i="0" dirty="0">
                <a:solidFill>
                  <a:srgbClr val="374151"/>
                </a:solidFill>
                <a:effectLst/>
                <a:latin typeface="Söhne"/>
              </a:rPr>
              <a:t>Chicago is known as the "Windy City," but it doesn't actually have the windiest weather in the United States. The nickname originated in the late 19th century as a metaphorical reference to the city's long-winded politicians rather than its weather patterns.</a:t>
            </a:r>
          </a:p>
          <a:p>
            <a:pPr algn="l">
              <a:buFont typeface="+mj-lt"/>
              <a:buAutoNum type="arabicPeriod"/>
            </a:pPr>
            <a:r>
              <a:rPr lang="en-US" sz="800" b="0" i="0" dirty="0">
                <a:solidFill>
                  <a:srgbClr val="374151"/>
                </a:solidFill>
                <a:effectLst/>
                <a:latin typeface="Söhne"/>
              </a:rPr>
              <a:t>The Chicago River is famous for being dyed green every year on St. Patrick's Day. The tradition began in 1962 when city officials accidentally poured 100 pounds of green dye into the river. Today, they use an eco-friendly vegetable dye to turn the river a vibrant green color.</a:t>
            </a:r>
          </a:p>
        </p:txBody>
      </p:sp>
      <p:sp>
        <p:nvSpPr>
          <p:cNvPr id="52" name="TextBox 51">
            <a:extLst>
              <a:ext uri="{FF2B5EF4-FFF2-40B4-BE49-F238E27FC236}">
                <a16:creationId xmlns:a16="http://schemas.microsoft.com/office/drawing/2014/main" id="{8436BDF5-CD04-79CD-36FA-2F05C50BBF7B}"/>
              </a:ext>
            </a:extLst>
          </p:cNvPr>
          <p:cNvSpPr txBox="1"/>
          <p:nvPr/>
        </p:nvSpPr>
        <p:spPr>
          <a:xfrm>
            <a:off x="95690" y="5232069"/>
            <a:ext cx="3409066" cy="707886"/>
          </a:xfrm>
          <a:prstGeom prst="rect">
            <a:avLst/>
          </a:prstGeom>
          <a:noFill/>
        </p:spPr>
        <p:txBody>
          <a:bodyPr wrap="square" rtlCol="0">
            <a:spAutoFit/>
          </a:bodyPr>
          <a:lstStyle/>
          <a:p>
            <a:r>
              <a:rPr lang="en-US" sz="800" b="0" i="0" dirty="0">
                <a:solidFill>
                  <a:srgbClr val="374151"/>
                </a:solidFill>
                <a:effectLst/>
                <a:latin typeface="Söhne"/>
              </a:rPr>
              <a:t>Chicago is known as the "Windy City," but it doesn't actually have the windiest weather in the United States. The nickname originated in the late 19th century as a metaphorical reference to the city's long-winded politicians rather than its weather patterns.</a:t>
            </a:r>
          </a:p>
          <a:p>
            <a:endParaRPr lang="en-US" sz="800" dirty="0"/>
          </a:p>
        </p:txBody>
      </p:sp>
      <p:sp>
        <p:nvSpPr>
          <p:cNvPr id="54" name="TextBox 53">
            <a:extLst>
              <a:ext uri="{FF2B5EF4-FFF2-40B4-BE49-F238E27FC236}">
                <a16:creationId xmlns:a16="http://schemas.microsoft.com/office/drawing/2014/main" id="{6B1A8A9A-B666-8BA1-7945-38C840835558}"/>
              </a:ext>
            </a:extLst>
          </p:cNvPr>
          <p:cNvSpPr txBox="1"/>
          <p:nvPr/>
        </p:nvSpPr>
        <p:spPr>
          <a:xfrm>
            <a:off x="1244870" y="510609"/>
            <a:ext cx="553198" cy="215444"/>
          </a:xfrm>
          <a:prstGeom prst="rect">
            <a:avLst/>
          </a:prstGeom>
          <a:noFill/>
        </p:spPr>
        <p:txBody>
          <a:bodyPr wrap="square">
            <a:spAutoFit/>
          </a:bodyPr>
          <a:lstStyle/>
          <a:p>
            <a:r>
              <a:rPr lang="en-US" sz="800" dirty="0"/>
              <a:t>Weather </a:t>
            </a:r>
          </a:p>
        </p:txBody>
      </p:sp>
      <p:pic>
        <p:nvPicPr>
          <p:cNvPr id="55" name="Picture 54" descr="A sun and cloud with rain&#10;&#10;Description automatically generated with medium confidence">
            <a:extLst>
              <a:ext uri="{FF2B5EF4-FFF2-40B4-BE49-F238E27FC236}">
                <a16:creationId xmlns:a16="http://schemas.microsoft.com/office/drawing/2014/main" id="{5F7473DC-EE23-73C7-7214-A361FE42D9E3}"/>
              </a:ext>
            </a:extLst>
          </p:cNvPr>
          <p:cNvPicPr>
            <a:picLocks noChangeAspect="1"/>
          </p:cNvPicPr>
          <p:nvPr/>
        </p:nvPicPr>
        <p:blipFill>
          <a:blip r:embed="rId4"/>
          <a:stretch>
            <a:fillRect/>
          </a:stretch>
        </p:blipFill>
        <p:spPr>
          <a:xfrm>
            <a:off x="1718839" y="454047"/>
            <a:ext cx="316805" cy="316805"/>
          </a:xfrm>
          <a:prstGeom prst="rect">
            <a:avLst/>
          </a:prstGeom>
        </p:spPr>
      </p:pic>
      <p:sp>
        <p:nvSpPr>
          <p:cNvPr id="57" name="TextBox 56">
            <a:extLst>
              <a:ext uri="{FF2B5EF4-FFF2-40B4-BE49-F238E27FC236}">
                <a16:creationId xmlns:a16="http://schemas.microsoft.com/office/drawing/2014/main" id="{1025B87F-29F4-FEB6-19A1-93E8044EB923}"/>
              </a:ext>
            </a:extLst>
          </p:cNvPr>
          <p:cNvSpPr txBox="1"/>
          <p:nvPr/>
        </p:nvSpPr>
        <p:spPr>
          <a:xfrm>
            <a:off x="1962060" y="463572"/>
            <a:ext cx="1597183" cy="584775"/>
          </a:xfrm>
          <a:prstGeom prst="rect">
            <a:avLst/>
          </a:prstGeom>
          <a:noFill/>
        </p:spPr>
        <p:txBody>
          <a:bodyPr wrap="square">
            <a:spAutoFit/>
          </a:bodyPr>
          <a:lstStyle/>
          <a:p>
            <a:r>
              <a:rPr lang="en-US" sz="800" dirty="0"/>
              <a:t>Currently : 75 ° Hi: 78 ° / low: 58 °</a:t>
            </a:r>
          </a:p>
          <a:p>
            <a:r>
              <a:rPr lang="en-US" sz="800" dirty="0"/>
              <a:t> Humidity: 87%</a:t>
            </a:r>
          </a:p>
          <a:p>
            <a:endParaRPr lang="en-US" sz="800" dirty="0"/>
          </a:p>
          <a:p>
            <a:endParaRPr lang="en-US" sz="800" dirty="0"/>
          </a:p>
        </p:txBody>
      </p:sp>
      <p:pic>
        <p:nvPicPr>
          <p:cNvPr id="58" name="Picture 57" descr="A picture containing skyline, cityscape, metropolis, metropolitan area&#10;&#10;Description automatically generated">
            <a:extLst>
              <a:ext uri="{FF2B5EF4-FFF2-40B4-BE49-F238E27FC236}">
                <a16:creationId xmlns:a16="http://schemas.microsoft.com/office/drawing/2014/main" id="{43758E74-4F41-885C-FFC3-6AD1D5D5AD9B}"/>
              </a:ext>
            </a:extLst>
          </p:cNvPr>
          <p:cNvPicPr>
            <a:picLocks noChangeAspect="1"/>
          </p:cNvPicPr>
          <p:nvPr/>
        </p:nvPicPr>
        <p:blipFill>
          <a:blip r:embed="rId5"/>
          <a:stretch>
            <a:fillRect/>
          </a:stretch>
        </p:blipFill>
        <p:spPr>
          <a:xfrm>
            <a:off x="117133" y="927507"/>
            <a:ext cx="3333967" cy="1260412"/>
          </a:xfrm>
          <a:prstGeom prst="rect">
            <a:avLst/>
          </a:prstGeom>
        </p:spPr>
      </p:pic>
      <p:pic>
        <p:nvPicPr>
          <p:cNvPr id="59" name="Picture 58" descr="A picture containing cloud, sky, city, outdoor&#10;&#10;Description automatically generated">
            <a:extLst>
              <a:ext uri="{FF2B5EF4-FFF2-40B4-BE49-F238E27FC236}">
                <a16:creationId xmlns:a16="http://schemas.microsoft.com/office/drawing/2014/main" id="{EA61DAAF-04D7-6F4F-7601-F9D82B9EEC7A}"/>
              </a:ext>
            </a:extLst>
          </p:cNvPr>
          <p:cNvPicPr>
            <a:picLocks noChangeAspect="1"/>
          </p:cNvPicPr>
          <p:nvPr/>
        </p:nvPicPr>
        <p:blipFill>
          <a:blip r:embed="rId6"/>
          <a:stretch>
            <a:fillRect/>
          </a:stretch>
        </p:blipFill>
        <p:spPr>
          <a:xfrm>
            <a:off x="95689" y="2389373"/>
            <a:ext cx="1643855" cy="1095987"/>
          </a:xfrm>
          <a:prstGeom prst="rect">
            <a:avLst/>
          </a:prstGeom>
        </p:spPr>
      </p:pic>
      <p:pic>
        <p:nvPicPr>
          <p:cNvPr id="60" name="Picture 59" descr="A picture containing building, outdoor, vehicle, street&#10;&#10;Description automatically generated">
            <a:extLst>
              <a:ext uri="{FF2B5EF4-FFF2-40B4-BE49-F238E27FC236}">
                <a16:creationId xmlns:a16="http://schemas.microsoft.com/office/drawing/2014/main" id="{B39995F0-36B7-9007-147B-D28703270916}"/>
              </a:ext>
            </a:extLst>
          </p:cNvPr>
          <p:cNvPicPr>
            <a:picLocks noChangeAspect="1"/>
          </p:cNvPicPr>
          <p:nvPr/>
        </p:nvPicPr>
        <p:blipFill>
          <a:blip r:embed="rId7"/>
          <a:stretch>
            <a:fillRect/>
          </a:stretch>
        </p:blipFill>
        <p:spPr>
          <a:xfrm>
            <a:off x="1895967" y="2412965"/>
            <a:ext cx="1590941" cy="1060535"/>
          </a:xfrm>
          <a:prstGeom prst="rect">
            <a:avLst/>
          </a:prstGeom>
        </p:spPr>
      </p:pic>
      <p:pic>
        <p:nvPicPr>
          <p:cNvPr id="61" name="Picture 60" descr="Cars driving on a street&#10;&#10;Description automatically generated with low confidence">
            <a:extLst>
              <a:ext uri="{FF2B5EF4-FFF2-40B4-BE49-F238E27FC236}">
                <a16:creationId xmlns:a16="http://schemas.microsoft.com/office/drawing/2014/main" id="{9D480F9A-3EE2-5ACE-2DEF-EA0DA78ACE54}"/>
              </a:ext>
            </a:extLst>
          </p:cNvPr>
          <p:cNvPicPr>
            <a:picLocks noChangeAspect="1"/>
          </p:cNvPicPr>
          <p:nvPr/>
        </p:nvPicPr>
        <p:blipFill>
          <a:blip r:embed="rId8"/>
          <a:stretch>
            <a:fillRect/>
          </a:stretch>
        </p:blipFill>
        <p:spPr>
          <a:xfrm>
            <a:off x="142309" y="3676142"/>
            <a:ext cx="3333968" cy="1353285"/>
          </a:xfrm>
          <a:prstGeom prst="rect">
            <a:avLst/>
          </a:prstGeom>
        </p:spPr>
      </p:pic>
      <p:pic>
        <p:nvPicPr>
          <p:cNvPr id="62" name="Online Media 27" descr="Best Things To Do in Chicago 2023 4K">
            <a:hlinkClick r:id="" action="ppaction://media"/>
            <a:extLst>
              <a:ext uri="{FF2B5EF4-FFF2-40B4-BE49-F238E27FC236}">
                <a16:creationId xmlns:a16="http://schemas.microsoft.com/office/drawing/2014/main" id="{215C149A-4166-8163-BCB4-3DBF9BD146AA}"/>
              </a:ext>
            </a:extLst>
          </p:cNvPr>
          <p:cNvPicPr>
            <a:picLocks noRot="1" noChangeAspect="1"/>
          </p:cNvPicPr>
          <p:nvPr>
            <a:videoFile r:link="rId1"/>
          </p:nvPr>
        </p:nvPicPr>
        <p:blipFill>
          <a:blip r:embed="rId9"/>
          <a:stretch>
            <a:fillRect/>
          </a:stretch>
        </p:blipFill>
        <p:spPr>
          <a:xfrm>
            <a:off x="164490" y="5898990"/>
            <a:ext cx="3325819" cy="809340"/>
          </a:xfrm>
          <a:prstGeom prst="rect">
            <a:avLst/>
          </a:prstGeom>
        </p:spPr>
      </p:pic>
      <p:sp>
        <p:nvSpPr>
          <p:cNvPr id="64" name="TextBox 63">
            <a:extLst>
              <a:ext uri="{FF2B5EF4-FFF2-40B4-BE49-F238E27FC236}">
                <a16:creationId xmlns:a16="http://schemas.microsoft.com/office/drawing/2014/main" id="{8FC7048C-1E4D-1564-74B5-CA984DB45D6D}"/>
              </a:ext>
            </a:extLst>
          </p:cNvPr>
          <p:cNvSpPr txBox="1"/>
          <p:nvPr/>
        </p:nvSpPr>
        <p:spPr>
          <a:xfrm>
            <a:off x="9387589" y="1671951"/>
            <a:ext cx="1085572" cy="400110"/>
          </a:xfrm>
          <a:prstGeom prst="rect">
            <a:avLst/>
          </a:prstGeom>
          <a:noFill/>
        </p:spPr>
        <p:txBody>
          <a:bodyPr wrap="square">
            <a:spAutoFit/>
          </a:bodyPr>
          <a:lstStyle/>
          <a:p>
            <a:r>
              <a:rPr lang="en-US" sz="2000" dirty="0"/>
              <a:t>Weather</a:t>
            </a:r>
          </a:p>
        </p:txBody>
      </p:sp>
      <p:pic>
        <p:nvPicPr>
          <p:cNvPr id="65" name="Picture 64" descr="A sun and cloud with rain&#10;&#10;Description automatically generated with medium confidence">
            <a:extLst>
              <a:ext uri="{FF2B5EF4-FFF2-40B4-BE49-F238E27FC236}">
                <a16:creationId xmlns:a16="http://schemas.microsoft.com/office/drawing/2014/main" id="{400FADED-C558-E2F1-3675-429490BEB760}"/>
              </a:ext>
            </a:extLst>
          </p:cNvPr>
          <p:cNvPicPr>
            <a:picLocks noChangeAspect="1"/>
          </p:cNvPicPr>
          <p:nvPr/>
        </p:nvPicPr>
        <p:blipFill>
          <a:blip r:embed="rId4"/>
          <a:stretch>
            <a:fillRect/>
          </a:stretch>
        </p:blipFill>
        <p:spPr>
          <a:xfrm>
            <a:off x="10445883" y="1474687"/>
            <a:ext cx="713232" cy="713232"/>
          </a:xfrm>
          <a:prstGeom prst="rect">
            <a:avLst/>
          </a:prstGeom>
        </p:spPr>
      </p:pic>
      <p:sp>
        <p:nvSpPr>
          <p:cNvPr id="67" name="TextBox 66">
            <a:extLst>
              <a:ext uri="{FF2B5EF4-FFF2-40B4-BE49-F238E27FC236}">
                <a16:creationId xmlns:a16="http://schemas.microsoft.com/office/drawing/2014/main" id="{82077A1C-AED3-02F8-9E13-3F1189ED965E}"/>
              </a:ext>
            </a:extLst>
          </p:cNvPr>
          <p:cNvSpPr txBox="1"/>
          <p:nvPr/>
        </p:nvSpPr>
        <p:spPr>
          <a:xfrm>
            <a:off x="9465205" y="2321689"/>
            <a:ext cx="2101702" cy="1015663"/>
          </a:xfrm>
          <a:prstGeom prst="rect">
            <a:avLst/>
          </a:prstGeom>
          <a:noFill/>
        </p:spPr>
        <p:txBody>
          <a:bodyPr wrap="square">
            <a:spAutoFit/>
          </a:bodyPr>
          <a:lstStyle/>
          <a:p>
            <a:r>
              <a:rPr lang="en-US" sz="2000" dirty="0"/>
              <a:t>Currently : 75 °</a:t>
            </a:r>
          </a:p>
          <a:p>
            <a:r>
              <a:rPr lang="en-US" sz="2000" dirty="0"/>
              <a:t>Hi: 78 ° / low: 58 °</a:t>
            </a:r>
          </a:p>
          <a:p>
            <a:r>
              <a:rPr lang="en-US" sz="2000" dirty="0"/>
              <a:t>Humidity: 87%</a:t>
            </a:r>
          </a:p>
        </p:txBody>
      </p:sp>
      <p:pic>
        <p:nvPicPr>
          <p:cNvPr id="68" name="Picture 67" descr="A picture containing skyline, cityscape, metropolis, metropolitan area&#10;&#10;Description automatically generated">
            <a:extLst>
              <a:ext uri="{FF2B5EF4-FFF2-40B4-BE49-F238E27FC236}">
                <a16:creationId xmlns:a16="http://schemas.microsoft.com/office/drawing/2014/main" id="{068A6893-172E-52C8-E106-91BBC7F0E240}"/>
              </a:ext>
            </a:extLst>
          </p:cNvPr>
          <p:cNvPicPr>
            <a:picLocks noChangeAspect="1"/>
          </p:cNvPicPr>
          <p:nvPr/>
        </p:nvPicPr>
        <p:blipFill>
          <a:blip r:embed="rId5"/>
          <a:stretch>
            <a:fillRect/>
          </a:stretch>
        </p:blipFill>
        <p:spPr>
          <a:xfrm>
            <a:off x="4142688" y="1386974"/>
            <a:ext cx="5038474" cy="2157530"/>
          </a:xfrm>
          <a:prstGeom prst="rect">
            <a:avLst/>
          </a:prstGeom>
        </p:spPr>
      </p:pic>
      <p:pic>
        <p:nvPicPr>
          <p:cNvPr id="69" name="Online Media 27" descr="Best Things To Do in Chicago 2023 4K">
            <a:hlinkClick r:id="" action="ppaction://media"/>
            <a:extLst>
              <a:ext uri="{FF2B5EF4-FFF2-40B4-BE49-F238E27FC236}">
                <a16:creationId xmlns:a16="http://schemas.microsoft.com/office/drawing/2014/main" id="{E260E08C-99C6-6FB0-4FF9-9D347368B021}"/>
              </a:ext>
            </a:extLst>
          </p:cNvPr>
          <p:cNvPicPr>
            <a:picLocks noRot="1" noChangeAspect="1"/>
          </p:cNvPicPr>
          <p:nvPr>
            <a:videoFile r:link="rId1"/>
          </p:nvPr>
        </p:nvPicPr>
        <p:blipFill>
          <a:blip r:embed="rId9"/>
          <a:stretch>
            <a:fillRect/>
          </a:stretch>
        </p:blipFill>
        <p:spPr>
          <a:xfrm>
            <a:off x="8290804" y="5431413"/>
            <a:ext cx="3229167" cy="1137540"/>
          </a:xfrm>
          <a:prstGeom prst="rect">
            <a:avLst/>
          </a:prstGeom>
        </p:spPr>
      </p:pic>
      <p:pic>
        <p:nvPicPr>
          <p:cNvPr id="70" name="Picture 69" descr="A picture containing cloud, sky, city, outdoor&#10;&#10;Description automatically generated">
            <a:extLst>
              <a:ext uri="{FF2B5EF4-FFF2-40B4-BE49-F238E27FC236}">
                <a16:creationId xmlns:a16="http://schemas.microsoft.com/office/drawing/2014/main" id="{244AE4B9-5D8E-03A6-6C7A-BD8A01340EC2}"/>
              </a:ext>
            </a:extLst>
          </p:cNvPr>
          <p:cNvPicPr>
            <a:picLocks noChangeAspect="1"/>
          </p:cNvPicPr>
          <p:nvPr/>
        </p:nvPicPr>
        <p:blipFill>
          <a:blip r:embed="rId6"/>
          <a:stretch>
            <a:fillRect/>
          </a:stretch>
        </p:blipFill>
        <p:spPr>
          <a:xfrm>
            <a:off x="4141327" y="3782568"/>
            <a:ext cx="2211817" cy="1474657"/>
          </a:xfrm>
          <a:prstGeom prst="rect">
            <a:avLst/>
          </a:prstGeom>
        </p:spPr>
      </p:pic>
      <p:pic>
        <p:nvPicPr>
          <p:cNvPr id="71" name="Picture 70" descr="A picture containing building, outdoor, vehicle, street&#10;&#10;Description automatically generated">
            <a:extLst>
              <a:ext uri="{FF2B5EF4-FFF2-40B4-BE49-F238E27FC236}">
                <a16:creationId xmlns:a16="http://schemas.microsoft.com/office/drawing/2014/main" id="{1F41A31A-1199-6A1A-E437-66C3872DD472}"/>
              </a:ext>
            </a:extLst>
          </p:cNvPr>
          <p:cNvPicPr>
            <a:picLocks noChangeAspect="1"/>
          </p:cNvPicPr>
          <p:nvPr/>
        </p:nvPicPr>
        <p:blipFill>
          <a:blip r:embed="rId7"/>
          <a:stretch>
            <a:fillRect/>
          </a:stretch>
        </p:blipFill>
        <p:spPr>
          <a:xfrm>
            <a:off x="6726907" y="3806555"/>
            <a:ext cx="2212178" cy="1474657"/>
          </a:xfrm>
          <a:prstGeom prst="rect">
            <a:avLst/>
          </a:prstGeom>
        </p:spPr>
      </p:pic>
      <p:pic>
        <p:nvPicPr>
          <p:cNvPr id="72" name="Picture 71" descr="Cars driving on a street&#10;&#10;Description automatically generated with low confidence">
            <a:extLst>
              <a:ext uri="{FF2B5EF4-FFF2-40B4-BE49-F238E27FC236}">
                <a16:creationId xmlns:a16="http://schemas.microsoft.com/office/drawing/2014/main" id="{AA59D68C-3BF1-C649-B7C3-97AF4F46E20E}"/>
              </a:ext>
            </a:extLst>
          </p:cNvPr>
          <p:cNvPicPr>
            <a:picLocks noChangeAspect="1"/>
          </p:cNvPicPr>
          <p:nvPr/>
        </p:nvPicPr>
        <p:blipFill>
          <a:blip r:embed="rId8"/>
          <a:stretch>
            <a:fillRect/>
          </a:stretch>
        </p:blipFill>
        <p:spPr>
          <a:xfrm>
            <a:off x="9312848" y="3824569"/>
            <a:ext cx="2211985" cy="1474657"/>
          </a:xfrm>
          <a:prstGeom prst="rect">
            <a:avLst/>
          </a:prstGeom>
        </p:spPr>
      </p:pic>
    </p:spTree>
    <p:extLst>
      <p:ext uri="{BB962C8B-B14F-4D97-AF65-F5344CB8AC3E}">
        <p14:creationId xmlns:p14="http://schemas.microsoft.com/office/powerpoint/2010/main" val="2939213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6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6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62"/>
                                        </p:tgtEl>
                                      </p:cBhvr>
                                    </p:cmd>
                                  </p:childTnLst>
                                </p:cTn>
                              </p:par>
                            </p:childTnLst>
                          </p:cTn>
                        </p:par>
                      </p:childTnLst>
                    </p:cTn>
                  </p:par>
                </p:childTnLst>
              </p:cTn>
              <p:nextCondLst>
                <p:cond evt="onClick" delay="0">
                  <p:tgtEl>
                    <p:spTgt spid="62"/>
                  </p:tgtEl>
                </p:cond>
              </p:nextCondLst>
            </p:seq>
            <p:video>
              <p:cMediaNode vol="80000">
                <p:cTn id="16" fill="hold" display="0">
                  <p:stCondLst>
                    <p:cond delay="indefinite"/>
                  </p:stCondLst>
                </p:cTn>
                <p:tgtEl>
                  <p:spTgt spid="62"/>
                </p:tgtEl>
              </p:cMediaNode>
            </p:video>
            <p:seq concurrent="1" nextAc="seek">
              <p:cTn id="17" restart="whenNotActive" fill="hold" evtFilter="cancelBubble" nodeType="interactiveSeq">
                <p:stCondLst>
                  <p:cond evt="onClick" delay="0">
                    <p:tgtEl>
                      <p:spTgt spid="69"/>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69"/>
                                        </p:tgtEl>
                                      </p:cBhvr>
                                    </p:cmd>
                                  </p:childTnLst>
                                </p:cTn>
                              </p:par>
                            </p:childTnLst>
                          </p:cTn>
                        </p:par>
                      </p:childTnLst>
                    </p:cTn>
                  </p:par>
                </p:childTnLst>
              </p:cTn>
              <p:nextCondLst>
                <p:cond evt="onClick" delay="0">
                  <p:tgtEl>
                    <p:spTgt spid="69"/>
                  </p:tgtEl>
                </p:cond>
              </p:nextCondLst>
            </p:seq>
            <p:video>
              <p:cMediaNode vol="80000">
                <p:cTn id="22" fill="hold" display="0">
                  <p:stCondLst>
                    <p:cond delay="indefinite"/>
                  </p:stCondLst>
                </p:cTn>
                <p:tgtEl>
                  <p:spTgt spid="69"/>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7CE7CAD-CF44-0518-F2DC-51A705D810E4}"/>
              </a:ext>
            </a:extLst>
          </p:cNvPr>
          <p:cNvSpPr/>
          <p:nvPr/>
        </p:nvSpPr>
        <p:spPr>
          <a:xfrm>
            <a:off x="136451" y="106325"/>
            <a:ext cx="11919098" cy="6645349"/>
          </a:xfrm>
          <a:prstGeom prst="rect">
            <a:avLst/>
          </a:prstGeom>
          <a:solidFill>
            <a:schemeClr val="bg1"/>
          </a:solid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sawyer-</a:t>
            </a:r>
            <a:r>
              <a:rPr lang="en-US" dirty="0" err="1"/>
              <a:t>bengtson</a:t>
            </a:r>
            <a:r>
              <a:rPr lang="en-US" dirty="0"/>
              <a:t>--csZbF1o5_k-unsplash.jpg</a:t>
            </a:r>
          </a:p>
        </p:txBody>
      </p:sp>
      <p:sp>
        <p:nvSpPr>
          <p:cNvPr id="3" name="TextBox 2">
            <a:extLst>
              <a:ext uri="{FF2B5EF4-FFF2-40B4-BE49-F238E27FC236}">
                <a16:creationId xmlns:a16="http://schemas.microsoft.com/office/drawing/2014/main" id="{670C489C-B101-071E-F0A5-740594D5530B}"/>
              </a:ext>
            </a:extLst>
          </p:cNvPr>
          <p:cNvSpPr txBox="1"/>
          <p:nvPr/>
        </p:nvSpPr>
        <p:spPr>
          <a:xfrm>
            <a:off x="1707651" y="365219"/>
            <a:ext cx="1614939" cy="584775"/>
          </a:xfrm>
          <a:prstGeom prst="rect">
            <a:avLst/>
          </a:prstGeom>
          <a:noFill/>
        </p:spPr>
        <p:txBody>
          <a:bodyPr wrap="square" rtlCol="0">
            <a:spAutoFit/>
          </a:bodyPr>
          <a:lstStyle/>
          <a:p>
            <a:r>
              <a:rPr lang="en-US" sz="3200" dirty="0"/>
              <a:t>Chicago</a:t>
            </a:r>
          </a:p>
        </p:txBody>
      </p:sp>
      <p:sp>
        <p:nvSpPr>
          <p:cNvPr id="4" name="TextBox 3">
            <a:extLst>
              <a:ext uri="{FF2B5EF4-FFF2-40B4-BE49-F238E27FC236}">
                <a16:creationId xmlns:a16="http://schemas.microsoft.com/office/drawing/2014/main" id="{5579A603-003D-BC85-85EA-DD99968F16B5}"/>
              </a:ext>
            </a:extLst>
          </p:cNvPr>
          <p:cNvSpPr txBox="1"/>
          <p:nvPr/>
        </p:nvSpPr>
        <p:spPr>
          <a:xfrm>
            <a:off x="3322590" y="365219"/>
            <a:ext cx="1801462" cy="584775"/>
          </a:xfrm>
          <a:prstGeom prst="rect">
            <a:avLst/>
          </a:prstGeom>
          <a:noFill/>
        </p:spPr>
        <p:txBody>
          <a:bodyPr wrap="square" rtlCol="0">
            <a:spAutoFit/>
          </a:bodyPr>
          <a:lstStyle/>
          <a:p>
            <a:r>
              <a:rPr lang="en-US" sz="3200" dirty="0"/>
              <a:t>Seattle</a:t>
            </a:r>
          </a:p>
        </p:txBody>
      </p:sp>
      <p:sp>
        <p:nvSpPr>
          <p:cNvPr id="5" name="TextBox 4">
            <a:extLst>
              <a:ext uri="{FF2B5EF4-FFF2-40B4-BE49-F238E27FC236}">
                <a16:creationId xmlns:a16="http://schemas.microsoft.com/office/drawing/2014/main" id="{AD189DE6-D415-B2F7-C521-08F92DEE7F9F}"/>
              </a:ext>
            </a:extLst>
          </p:cNvPr>
          <p:cNvSpPr txBox="1"/>
          <p:nvPr/>
        </p:nvSpPr>
        <p:spPr>
          <a:xfrm>
            <a:off x="4937529" y="365219"/>
            <a:ext cx="2101702" cy="584775"/>
          </a:xfrm>
          <a:prstGeom prst="rect">
            <a:avLst/>
          </a:prstGeom>
          <a:noFill/>
        </p:spPr>
        <p:txBody>
          <a:bodyPr wrap="square" rtlCol="0">
            <a:spAutoFit/>
          </a:bodyPr>
          <a:lstStyle/>
          <a:p>
            <a:r>
              <a:rPr lang="en-US" sz="3200" dirty="0"/>
              <a:t>Los angles</a:t>
            </a:r>
          </a:p>
        </p:txBody>
      </p:sp>
      <p:sp>
        <p:nvSpPr>
          <p:cNvPr id="6" name="TextBox 5">
            <a:extLst>
              <a:ext uri="{FF2B5EF4-FFF2-40B4-BE49-F238E27FC236}">
                <a16:creationId xmlns:a16="http://schemas.microsoft.com/office/drawing/2014/main" id="{D91594E0-320C-E157-4C8F-1AC5A452215B}"/>
              </a:ext>
            </a:extLst>
          </p:cNvPr>
          <p:cNvSpPr txBox="1"/>
          <p:nvPr/>
        </p:nvSpPr>
        <p:spPr>
          <a:xfrm>
            <a:off x="6738991" y="378063"/>
            <a:ext cx="1637689" cy="584775"/>
          </a:xfrm>
          <a:prstGeom prst="rect">
            <a:avLst/>
          </a:prstGeom>
          <a:noFill/>
        </p:spPr>
        <p:txBody>
          <a:bodyPr wrap="square" rtlCol="0">
            <a:spAutoFit/>
          </a:bodyPr>
          <a:lstStyle/>
          <a:p>
            <a:r>
              <a:rPr lang="en-US" sz="3200" dirty="0"/>
              <a:t>Huston</a:t>
            </a:r>
          </a:p>
        </p:txBody>
      </p:sp>
      <p:sp>
        <p:nvSpPr>
          <p:cNvPr id="7" name="TextBox 6">
            <a:extLst>
              <a:ext uri="{FF2B5EF4-FFF2-40B4-BE49-F238E27FC236}">
                <a16:creationId xmlns:a16="http://schemas.microsoft.com/office/drawing/2014/main" id="{1AAF41DD-88F9-7B82-B5E7-1BBD6C10FF22}"/>
              </a:ext>
            </a:extLst>
          </p:cNvPr>
          <p:cNvSpPr txBox="1"/>
          <p:nvPr/>
        </p:nvSpPr>
        <p:spPr>
          <a:xfrm>
            <a:off x="8281993" y="365219"/>
            <a:ext cx="2101702" cy="584775"/>
          </a:xfrm>
          <a:prstGeom prst="rect">
            <a:avLst/>
          </a:prstGeom>
          <a:noFill/>
        </p:spPr>
        <p:txBody>
          <a:bodyPr wrap="square" rtlCol="0">
            <a:spAutoFit/>
          </a:bodyPr>
          <a:lstStyle/>
          <a:p>
            <a:r>
              <a:rPr lang="en-US" sz="3200" dirty="0"/>
              <a:t>New York</a:t>
            </a:r>
          </a:p>
        </p:txBody>
      </p:sp>
      <p:sp>
        <p:nvSpPr>
          <p:cNvPr id="14" name="Rectangle 13">
            <a:extLst>
              <a:ext uri="{FF2B5EF4-FFF2-40B4-BE49-F238E27FC236}">
                <a16:creationId xmlns:a16="http://schemas.microsoft.com/office/drawing/2014/main" id="{783CFCD2-0D1E-52C1-97CA-272367BDABE9}"/>
              </a:ext>
            </a:extLst>
          </p:cNvPr>
          <p:cNvSpPr/>
          <p:nvPr/>
        </p:nvSpPr>
        <p:spPr>
          <a:xfrm>
            <a:off x="477654" y="1781336"/>
            <a:ext cx="1328675" cy="215261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vert="horz" rtlCol="0" anchor="ctr"/>
          <a:lstStyle/>
          <a:p>
            <a:endParaRPr lang="en-US" dirty="0"/>
          </a:p>
        </p:txBody>
      </p:sp>
      <p:sp>
        <p:nvSpPr>
          <p:cNvPr id="15" name="TextBox 14">
            <a:extLst>
              <a:ext uri="{FF2B5EF4-FFF2-40B4-BE49-F238E27FC236}">
                <a16:creationId xmlns:a16="http://schemas.microsoft.com/office/drawing/2014/main" id="{E3031EAB-E4BD-9541-5B8E-064B65B6A3BB}"/>
              </a:ext>
            </a:extLst>
          </p:cNvPr>
          <p:cNvSpPr txBox="1"/>
          <p:nvPr/>
        </p:nvSpPr>
        <p:spPr>
          <a:xfrm>
            <a:off x="477654" y="1158140"/>
            <a:ext cx="1328675" cy="523220"/>
          </a:xfrm>
          <a:prstGeom prst="rect">
            <a:avLst/>
          </a:prstGeom>
          <a:noFill/>
        </p:spPr>
        <p:txBody>
          <a:bodyPr wrap="square" rtlCol="0">
            <a:spAutoFit/>
          </a:bodyPr>
          <a:lstStyle/>
          <a:p>
            <a:r>
              <a:rPr lang="en-US" sz="2800" dirty="0"/>
              <a:t>Chicago</a:t>
            </a:r>
          </a:p>
        </p:txBody>
      </p:sp>
      <p:sp>
        <p:nvSpPr>
          <p:cNvPr id="16" name="TextBox 15">
            <a:extLst>
              <a:ext uri="{FF2B5EF4-FFF2-40B4-BE49-F238E27FC236}">
                <a16:creationId xmlns:a16="http://schemas.microsoft.com/office/drawing/2014/main" id="{1F90C638-DF8D-A188-584A-2FA87577D964}"/>
              </a:ext>
            </a:extLst>
          </p:cNvPr>
          <p:cNvSpPr txBox="1"/>
          <p:nvPr/>
        </p:nvSpPr>
        <p:spPr>
          <a:xfrm>
            <a:off x="8344909" y="1612369"/>
            <a:ext cx="3330732" cy="2923877"/>
          </a:xfrm>
          <a:prstGeom prst="rect">
            <a:avLst/>
          </a:prstGeom>
          <a:noFill/>
        </p:spPr>
        <p:txBody>
          <a:bodyPr wrap="square" rtlCol="0">
            <a:spAutoFit/>
          </a:bodyPr>
          <a:lstStyle/>
          <a:p>
            <a:pPr algn="l">
              <a:buFont typeface="+mj-lt"/>
              <a:buAutoNum type="arabicPeriod"/>
            </a:pPr>
            <a:r>
              <a:rPr lang="en-US" sz="800" b="0" i="0" dirty="0">
                <a:solidFill>
                  <a:srgbClr val="374151"/>
                </a:solidFill>
                <a:effectLst/>
                <a:latin typeface="Söhne"/>
              </a:rPr>
              <a:t>Chicago is known as the "Windy City," but it doesn't actually have the windiest weather in the United States. The nickname originated in the late 19th century as a metaphorical reference to the city's long-winded politicians rather than its weather patterns.</a:t>
            </a:r>
          </a:p>
          <a:p>
            <a:pPr algn="l">
              <a:buFont typeface="+mj-lt"/>
              <a:buAutoNum type="arabicPeriod"/>
            </a:pPr>
            <a:r>
              <a:rPr lang="en-US" sz="800" b="0" i="0" dirty="0">
                <a:solidFill>
                  <a:srgbClr val="374151"/>
                </a:solidFill>
                <a:effectLst/>
                <a:latin typeface="Söhne"/>
              </a:rPr>
              <a:t>The Chicago River is famous for being dyed green every year on St. Patrick's Day. The tradition began in 1962 when city officials accidentally poured 100 pounds of green dye into the river. Today, they use an eco-friendly vegetable dye to turn the river a vibrant green color.</a:t>
            </a:r>
          </a:p>
          <a:p>
            <a:pPr algn="l">
              <a:buFont typeface="+mj-lt"/>
              <a:buAutoNum type="arabicPeriod"/>
            </a:pPr>
            <a:r>
              <a:rPr lang="en-US" sz="800" b="0" i="0" dirty="0">
                <a:solidFill>
                  <a:srgbClr val="374151"/>
                </a:solidFill>
                <a:effectLst/>
                <a:latin typeface="Söhne"/>
              </a:rPr>
              <a:t>Chicago is home to the first-ever skyscraper. The Home Insurance Building, completed in 1885, was the first tall building to use a steel frame, allowing it to reach a height of 138 feet. While it was demolished in 1931, its innovative design paved the way for the modern skyscrapers that define Chicago's skyline today.</a:t>
            </a:r>
          </a:p>
          <a:p>
            <a:pPr algn="l">
              <a:buFont typeface="+mj-lt"/>
              <a:buAutoNum type="arabicPeriod"/>
            </a:pPr>
            <a:r>
              <a:rPr lang="en-US" sz="800" b="0" i="0" dirty="0">
                <a:solidFill>
                  <a:srgbClr val="374151"/>
                </a:solidFill>
                <a:effectLst/>
                <a:latin typeface="Söhne"/>
              </a:rPr>
              <a:t>The iconic deep-dish pizza was invented in Chicago. In the 1940s, Pizzeria Uno and Pizzeria Due developed the deep-dish style, characterized by its thick, buttery crust, generous cheese layer, and chunky tomato sauce on top. It has since become a beloved staple of Chicago's culinary scene.</a:t>
            </a:r>
          </a:p>
          <a:p>
            <a:pPr algn="l">
              <a:buFont typeface="+mj-lt"/>
              <a:buAutoNum type="arabicPeriod"/>
            </a:pPr>
            <a:r>
              <a:rPr lang="en-US" sz="800" b="0" i="0" dirty="0">
                <a:solidFill>
                  <a:srgbClr val="374151"/>
                </a:solidFill>
                <a:effectLst/>
                <a:latin typeface="Söhne"/>
              </a:rPr>
              <a:t>Chicago is home to one of the largest and most diverse collections of Impressionist and Post-Impressionist art outside of France. The Art Institute of Chicago houses renowned works by artists such as Claude Monet, Georges Seurat, Vincent van Gogh, and Pierre-Auguste Renoir, making it a must-visit destination for art enthusiasts.</a:t>
            </a:r>
          </a:p>
          <a:p>
            <a:endParaRPr lang="en-US" sz="800" dirty="0"/>
          </a:p>
        </p:txBody>
      </p:sp>
      <p:pic>
        <p:nvPicPr>
          <p:cNvPr id="18" name="Picture 17" descr="A picture containing skyline, cityscape, metropolis, metropolitan area&#10;&#10;Description automatically generated">
            <a:extLst>
              <a:ext uri="{FF2B5EF4-FFF2-40B4-BE49-F238E27FC236}">
                <a16:creationId xmlns:a16="http://schemas.microsoft.com/office/drawing/2014/main" id="{06FD6D26-7CE6-B447-128D-E49232E93DF1}"/>
              </a:ext>
            </a:extLst>
          </p:cNvPr>
          <p:cNvPicPr>
            <a:picLocks noChangeAspect="1"/>
          </p:cNvPicPr>
          <p:nvPr/>
        </p:nvPicPr>
        <p:blipFill>
          <a:blip r:embed="rId3"/>
          <a:stretch>
            <a:fillRect/>
          </a:stretch>
        </p:blipFill>
        <p:spPr>
          <a:xfrm>
            <a:off x="2491381" y="1158140"/>
            <a:ext cx="5492791" cy="3378106"/>
          </a:xfrm>
          <a:prstGeom prst="rect">
            <a:avLst/>
          </a:prstGeom>
        </p:spPr>
      </p:pic>
      <p:pic>
        <p:nvPicPr>
          <p:cNvPr id="22" name="Picture 21" descr="A picture containing building, outdoor, vehicle, street&#10;&#10;Description automatically generated">
            <a:extLst>
              <a:ext uri="{FF2B5EF4-FFF2-40B4-BE49-F238E27FC236}">
                <a16:creationId xmlns:a16="http://schemas.microsoft.com/office/drawing/2014/main" id="{319385E7-18D6-2382-5E03-1A25C3D83A9F}"/>
              </a:ext>
            </a:extLst>
          </p:cNvPr>
          <p:cNvPicPr>
            <a:picLocks noChangeAspect="1"/>
          </p:cNvPicPr>
          <p:nvPr/>
        </p:nvPicPr>
        <p:blipFill>
          <a:blip r:embed="rId4"/>
          <a:stretch>
            <a:fillRect/>
          </a:stretch>
        </p:blipFill>
        <p:spPr>
          <a:xfrm>
            <a:off x="3093365" y="4825509"/>
            <a:ext cx="2029927" cy="1353167"/>
          </a:xfrm>
          <a:prstGeom prst="rect">
            <a:avLst/>
          </a:prstGeom>
        </p:spPr>
      </p:pic>
      <p:sp>
        <p:nvSpPr>
          <p:cNvPr id="23" name="TextBox 22">
            <a:extLst>
              <a:ext uri="{FF2B5EF4-FFF2-40B4-BE49-F238E27FC236}">
                <a16:creationId xmlns:a16="http://schemas.microsoft.com/office/drawing/2014/main" id="{15D04D36-0800-6858-BE94-6AAC6E06DD74}"/>
              </a:ext>
            </a:extLst>
          </p:cNvPr>
          <p:cNvSpPr txBox="1"/>
          <p:nvPr/>
        </p:nvSpPr>
        <p:spPr>
          <a:xfrm>
            <a:off x="636537" y="1905903"/>
            <a:ext cx="1169792" cy="369332"/>
          </a:xfrm>
          <a:prstGeom prst="rect">
            <a:avLst/>
          </a:prstGeom>
          <a:noFill/>
        </p:spPr>
        <p:txBody>
          <a:bodyPr wrap="square" rtlCol="0">
            <a:spAutoFit/>
          </a:bodyPr>
          <a:lstStyle/>
          <a:p>
            <a:r>
              <a:rPr lang="en-US" dirty="0"/>
              <a:t>Weather</a:t>
            </a:r>
          </a:p>
        </p:txBody>
      </p:sp>
      <p:pic>
        <p:nvPicPr>
          <p:cNvPr id="25" name="Picture 24" descr="A picture containing cloud, sky, city, outdoor&#10;&#10;Description automatically generated">
            <a:extLst>
              <a:ext uri="{FF2B5EF4-FFF2-40B4-BE49-F238E27FC236}">
                <a16:creationId xmlns:a16="http://schemas.microsoft.com/office/drawing/2014/main" id="{6235CC22-519F-DC7E-67DB-3D784D1F7D47}"/>
              </a:ext>
            </a:extLst>
          </p:cNvPr>
          <p:cNvPicPr>
            <a:picLocks noChangeAspect="1"/>
          </p:cNvPicPr>
          <p:nvPr/>
        </p:nvPicPr>
        <p:blipFill>
          <a:blip r:embed="rId5"/>
          <a:stretch>
            <a:fillRect/>
          </a:stretch>
        </p:blipFill>
        <p:spPr>
          <a:xfrm>
            <a:off x="449426" y="4825509"/>
            <a:ext cx="2012228" cy="1341588"/>
          </a:xfrm>
          <a:prstGeom prst="rect">
            <a:avLst/>
          </a:prstGeom>
        </p:spPr>
      </p:pic>
      <p:pic>
        <p:nvPicPr>
          <p:cNvPr id="27" name="Picture 26" descr="Cars driving on a street&#10;&#10;Description automatically generated with low confidence">
            <a:extLst>
              <a:ext uri="{FF2B5EF4-FFF2-40B4-BE49-F238E27FC236}">
                <a16:creationId xmlns:a16="http://schemas.microsoft.com/office/drawing/2014/main" id="{22E325E5-6FB1-A214-44F8-7ED172EBFF3D}"/>
              </a:ext>
            </a:extLst>
          </p:cNvPr>
          <p:cNvPicPr>
            <a:picLocks noChangeAspect="1"/>
          </p:cNvPicPr>
          <p:nvPr/>
        </p:nvPicPr>
        <p:blipFill>
          <a:blip r:embed="rId6"/>
          <a:stretch>
            <a:fillRect/>
          </a:stretch>
        </p:blipFill>
        <p:spPr>
          <a:xfrm>
            <a:off x="5483918" y="4825509"/>
            <a:ext cx="2029927" cy="1353285"/>
          </a:xfrm>
          <a:prstGeom prst="rect">
            <a:avLst/>
          </a:prstGeom>
        </p:spPr>
      </p:pic>
      <p:pic>
        <p:nvPicPr>
          <p:cNvPr id="28" name="Online Media 27" descr="Best Things To Do in Chicago 2023 4K">
            <a:hlinkClick r:id="" action="ppaction://media"/>
            <a:extLst>
              <a:ext uri="{FF2B5EF4-FFF2-40B4-BE49-F238E27FC236}">
                <a16:creationId xmlns:a16="http://schemas.microsoft.com/office/drawing/2014/main" id="{5D97E73E-6D6F-47E7-A97C-50D05DF4ADF3}"/>
              </a:ext>
            </a:extLst>
          </p:cNvPr>
          <p:cNvPicPr>
            <a:picLocks noRot="1" noChangeAspect="1"/>
          </p:cNvPicPr>
          <p:nvPr>
            <a:videoFile r:link="rId1"/>
          </p:nvPr>
        </p:nvPicPr>
        <p:blipFill>
          <a:blip r:embed="rId7"/>
          <a:stretch>
            <a:fillRect/>
          </a:stretch>
        </p:blipFill>
        <p:spPr>
          <a:xfrm>
            <a:off x="8800628" y="4655870"/>
            <a:ext cx="2695231" cy="1522806"/>
          </a:xfrm>
          <a:prstGeom prst="rect">
            <a:avLst/>
          </a:prstGeom>
        </p:spPr>
      </p:pic>
      <p:pic>
        <p:nvPicPr>
          <p:cNvPr id="30" name="Picture 29" descr="A sun and cloud with rain&#10;&#10;Description automatically generated with medium confidence">
            <a:extLst>
              <a:ext uri="{FF2B5EF4-FFF2-40B4-BE49-F238E27FC236}">
                <a16:creationId xmlns:a16="http://schemas.microsoft.com/office/drawing/2014/main" id="{363F9D9F-535E-4EF6-B33A-FE7ECF4D3AED}"/>
              </a:ext>
            </a:extLst>
          </p:cNvPr>
          <p:cNvPicPr>
            <a:picLocks noChangeAspect="1"/>
          </p:cNvPicPr>
          <p:nvPr/>
        </p:nvPicPr>
        <p:blipFill>
          <a:blip r:embed="rId8"/>
          <a:stretch>
            <a:fillRect/>
          </a:stretch>
        </p:blipFill>
        <p:spPr>
          <a:xfrm>
            <a:off x="777506" y="2361128"/>
            <a:ext cx="711052" cy="711052"/>
          </a:xfrm>
          <a:prstGeom prst="rect">
            <a:avLst/>
          </a:prstGeom>
        </p:spPr>
      </p:pic>
      <p:sp>
        <p:nvSpPr>
          <p:cNvPr id="31" name="TextBox 30">
            <a:extLst>
              <a:ext uri="{FF2B5EF4-FFF2-40B4-BE49-F238E27FC236}">
                <a16:creationId xmlns:a16="http://schemas.microsoft.com/office/drawing/2014/main" id="{6B25F176-3D46-5A85-40E6-B9FB8CEB3C63}"/>
              </a:ext>
            </a:extLst>
          </p:cNvPr>
          <p:cNvSpPr txBox="1"/>
          <p:nvPr/>
        </p:nvSpPr>
        <p:spPr>
          <a:xfrm>
            <a:off x="567372" y="3040603"/>
            <a:ext cx="1131320" cy="1200329"/>
          </a:xfrm>
          <a:prstGeom prst="rect">
            <a:avLst/>
          </a:prstGeom>
          <a:noFill/>
        </p:spPr>
        <p:txBody>
          <a:bodyPr wrap="square" rtlCol="0">
            <a:spAutoFit/>
          </a:bodyPr>
          <a:lstStyle/>
          <a:p>
            <a:r>
              <a:rPr lang="en-US" sz="1200" dirty="0"/>
              <a:t>Currently : 75 °</a:t>
            </a:r>
          </a:p>
          <a:p>
            <a:r>
              <a:rPr lang="en-US" sz="1200" dirty="0"/>
              <a:t>Hi: 78 ° / low: 58 °</a:t>
            </a:r>
          </a:p>
          <a:p>
            <a:r>
              <a:rPr lang="en-US" sz="1200" dirty="0"/>
              <a:t>Humidity: 87%</a:t>
            </a:r>
          </a:p>
          <a:p>
            <a:endParaRPr lang="en-US" sz="1200" dirty="0"/>
          </a:p>
          <a:p>
            <a:endParaRPr lang="en-US" sz="1200" dirty="0"/>
          </a:p>
        </p:txBody>
      </p:sp>
    </p:spTree>
    <p:extLst>
      <p:ext uri="{BB962C8B-B14F-4D97-AF65-F5344CB8AC3E}">
        <p14:creationId xmlns:p14="http://schemas.microsoft.com/office/powerpoint/2010/main" val="306238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8"/>
                </p:tgtEl>
              </p:cMediaNode>
            </p:video>
            <p:seq concurrent="1" nextAc="seek">
              <p:cTn id="8" restart="whenNotActive" fill="hold" evtFilter="cancelBubble" nodeType="interactiveSeq">
                <p:stCondLst>
                  <p:cond evt="onClick" delay="0">
                    <p:tgtEl>
                      <p:spTgt spid="2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8"/>
                                        </p:tgtEl>
                                      </p:cBhvr>
                                    </p:cmd>
                                  </p:childTnLst>
                                </p:cTn>
                              </p:par>
                            </p:childTnLst>
                          </p:cTn>
                        </p:par>
                      </p:childTnLst>
                    </p:cTn>
                  </p:par>
                </p:childTnLst>
              </p:cTn>
              <p:nextCondLst>
                <p:cond evt="onClick" delay="0">
                  <p:tgtEl>
                    <p:spTgt spid="28"/>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2866</TotalTime>
  <Words>500</Words>
  <Application>Microsoft Macintosh PowerPoint</Application>
  <PresentationFormat>Widescreen</PresentationFormat>
  <Paragraphs>40</Paragraphs>
  <Slides>2</Slides>
  <Notes>1</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Söhne</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jahaziel ramirez</dc:creator>
  <cp:lastModifiedBy>jahaziel ramirez</cp:lastModifiedBy>
  <cp:revision>5</cp:revision>
  <dcterms:created xsi:type="dcterms:W3CDTF">2023-06-13T06:28:13Z</dcterms:created>
  <dcterms:modified xsi:type="dcterms:W3CDTF">2023-06-15T06:14:49Z</dcterms:modified>
</cp:coreProperties>
</file>

<file path=docProps/thumbnail.jpeg>
</file>